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4" r:id="rId2"/>
  </p:sldMasterIdLst>
  <p:notesMasterIdLst>
    <p:notesMasterId r:id="rId41"/>
  </p:notesMasterIdLst>
  <p:sldIdLst>
    <p:sldId id="256" r:id="rId3"/>
    <p:sldId id="257" r:id="rId4"/>
    <p:sldId id="258" r:id="rId5"/>
    <p:sldId id="259" r:id="rId6"/>
    <p:sldId id="260" r:id="rId7"/>
    <p:sldId id="261" r:id="rId8"/>
    <p:sldId id="262" r:id="rId9"/>
    <p:sldId id="266" r:id="rId10"/>
    <p:sldId id="264"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Helvetica Neue" panose="020B0604020202020204" charset="0"/>
      <p:regular r:id="rId42"/>
      <p:bold r:id="rId43"/>
      <p:italic r:id="rId44"/>
      <p:boldItalic r:id="rId45"/>
    </p:embeddedFont>
    <p:embeddedFont>
      <p:font typeface="Oswald" panose="020B0604020202020204" charset="0"/>
      <p:regular r:id="rId46"/>
      <p:bold r:id="rId47"/>
    </p:embeddedFont>
    <p:embeddedFont>
      <p:font typeface="Roboto" panose="020B0604020202020204" charset="0"/>
      <p:regular r:id="rId48"/>
      <p:bold r:id="rId49"/>
      <p:italic r:id="rId50"/>
      <p:boldItalic r:id="rId51"/>
    </p:embeddedFont>
    <p:embeddedFont>
      <p:font typeface="Roboto Light" panose="020B0604020202020204" charset="0"/>
      <p:regular r:id="rId52"/>
      <p:bold r:id="rId53"/>
      <p:italic r:id="rId54"/>
      <p:boldItalic r:id="rId55"/>
    </p:embeddedFont>
    <p:embeddedFont>
      <p:font typeface="Roboto Medium" panose="020B0604020202020204" charset="0"/>
      <p:regular r:id="rId56"/>
      <p:bold r:id="rId57"/>
      <p:italic r:id="rId58"/>
      <p:boldItalic r:id="rId59"/>
    </p:embeddedFont>
    <p:embeddedFont>
      <p:font typeface="Verdana" panose="020B060403050404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8" roundtripDataSignature="AMtx7mgCR9iqQDvADnmZGOmFr3jV96qBk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993B25-6289-4172-A9F2-0E86149A5728}" v="34" dt="2020-07-16T21:02:44.5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customschemas.google.com/relationships/presentationmetadata" Target="metadata"/><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74"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font" Target="fonts/font2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0.fntdata"/><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73"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9.fntdata"/><Relationship Id="rId55"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mille Marini" clId="Web-{9F993B25-6289-4172-A9F2-0E86149A5728}"/>
    <pc:docChg chg="addSld delSld modSld sldOrd">
      <pc:chgData name="Camille Marini" userId="" providerId="" clId="Web-{9F993B25-6289-4172-A9F2-0E86149A5728}" dt="2020-07-16T21:02:44.527" v="32"/>
      <pc:docMkLst>
        <pc:docMk/>
      </pc:docMkLst>
      <pc:sldChg chg="del">
        <pc:chgData name="Camille Marini" userId="" providerId="" clId="Web-{9F993B25-6289-4172-A9F2-0E86149A5728}" dt="2020-07-16T21:02:44.527" v="32"/>
        <pc:sldMkLst>
          <pc:docMk/>
          <pc:sldMk cId="0" sldId="263"/>
        </pc:sldMkLst>
      </pc:sldChg>
      <pc:sldChg chg="addSp delSp modSp ord">
        <pc:chgData name="Camille Marini" userId="" providerId="" clId="Web-{9F993B25-6289-4172-A9F2-0E86149A5728}" dt="2020-07-16T21:02:18.995" v="28" actId="1076"/>
        <pc:sldMkLst>
          <pc:docMk/>
          <pc:sldMk cId="0" sldId="266"/>
        </pc:sldMkLst>
        <pc:spChg chg="add mod">
          <ac:chgData name="Camille Marini" userId="" providerId="" clId="Web-{9F993B25-6289-4172-A9F2-0E86149A5728}" dt="2020-07-16T21:02:18.995" v="28" actId="1076"/>
          <ac:spMkLst>
            <pc:docMk/>
            <pc:sldMk cId="0" sldId="266"/>
            <ac:spMk id="2" creationId="{8B7AFFC5-BE52-415E-903C-9A4D86188FA9}"/>
          </ac:spMkLst>
        </pc:spChg>
        <pc:spChg chg="add mod">
          <ac:chgData name="Camille Marini" userId="" providerId="" clId="Web-{9F993B25-6289-4172-A9F2-0E86149A5728}" dt="2020-07-16T21:02:16.682" v="27" actId="1076"/>
          <ac:spMkLst>
            <pc:docMk/>
            <pc:sldMk cId="0" sldId="266"/>
            <ac:spMk id="3" creationId="{6516404B-6A03-4BB7-A084-A50A368161CB}"/>
          </ac:spMkLst>
        </pc:spChg>
        <pc:spChg chg="add del mod">
          <ac:chgData name="Camille Marini" userId="" providerId="" clId="Web-{9F993B25-6289-4172-A9F2-0E86149A5728}" dt="2020-07-16T20:58:21.513" v="25"/>
          <ac:spMkLst>
            <pc:docMk/>
            <pc:sldMk cId="0" sldId="266"/>
            <ac:spMk id="5" creationId="{AFA7C484-1807-4085-959D-E84B5081214D}"/>
          </ac:spMkLst>
        </pc:spChg>
        <pc:spChg chg="del mod">
          <ac:chgData name="Camille Marini" userId="" providerId="" clId="Web-{9F993B25-6289-4172-A9F2-0E86149A5728}" dt="2020-07-16T20:58:18.826" v="24"/>
          <ac:spMkLst>
            <pc:docMk/>
            <pc:sldMk cId="0" sldId="266"/>
            <ac:spMk id="375" creationId="{00000000-0000-0000-0000-000000000000}"/>
          </ac:spMkLst>
        </pc:spChg>
        <pc:spChg chg="mod">
          <ac:chgData name="Camille Marini" userId="" providerId="" clId="Web-{9F993B25-6289-4172-A9F2-0E86149A5728}" dt="2020-07-16T20:58:05.731" v="22" actId="1076"/>
          <ac:spMkLst>
            <pc:docMk/>
            <pc:sldMk cId="0" sldId="266"/>
            <ac:spMk id="376" creationId="{00000000-0000-0000-0000-000000000000}"/>
          </ac:spMkLst>
        </pc:spChg>
        <pc:spChg chg="mod">
          <ac:chgData name="Camille Marini" userId="" providerId="" clId="Web-{9F993B25-6289-4172-A9F2-0E86149A5728}" dt="2020-07-16T20:58:00.965" v="21" actId="1076"/>
          <ac:spMkLst>
            <pc:docMk/>
            <pc:sldMk cId="0" sldId="266"/>
            <ac:spMk id="379" creationId="{00000000-0000-0000-0000-000000000000}"/>
          </ac:spMkLst>
        </pc:spChg>
        <pc:picChg chg="mod">
          <ac:chgData name="Camille Marini" userId="" providerId="" clId="Web-{9F993B25-6289-4172-A9F2-0E86149A5728}" dt="2020-07-16T20:58:23.388" v="26" actId="1076"/>
          <ac:picMkLst>
            <pc:docMk/>
            <pc:sldMk cId="0" sldId="266"/>
            <ac:picMk id="378" creationId="{00000000-0000-0000-0000-000000000000}"/>
          </ac:picMkLst>
        </pc:picChg>
      </pc:sldChg>
      <pc:sldChg chg="add del replId">
        <pc:chgData name="Camille Marini" userId="" providerId="" clId="Web-{9F993B25-6289-4172-A9F2-0E86149A5728}" dt="2020-07-16T21:02:25.120" v="30"/>
        <pc:sldMkLst>
          <pc:docMk/>
          <pc:sldMk cId="174971467" sldId="295"/>
        </pc:sldMkLst>
      </pc:sldChg>
      <pc:sldChg chg="add del replId">
        <pc:chgData name="Camille Marini" userId="" providerId="" clId="Web-{9F993B25-6289-4172-A9F2-0E86149A5728}" dt="2020-07-16T21:02:39.652" v="31"/>
        <pc:sldMkLst>
          <pc:docMk/>
          <pc:sldMk cId="2250202680" sldId="29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txBox="1">
            <a:spLocks noGrp="1"/>
          </p:cNvSpPr>
          <p:nvPr>
            <p:ph type="body" idx="1"/>
          </p:nvPr>
        </p:nvSpPr>
        <p:spPr>
          <a:xfrm>
            <a:off x="685802" y="4400550"/>
            <a:ext cx="5486400" cy="3600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 name="Google Shape;6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21: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18" name="Google Shape;318;p21: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Google Shape;388;p23: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89" name="Google Shape;389;p23: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24: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498" name="Google Shape;498;p24: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4" name="Google Shape;504;p25: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505" name="Google Shape;505;p25: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6:notes"/>
          <p:cNvSpPr txBox="1">
            <a:spLocks noGrp="1"/>
          </p:cNvSpPr>
          <p:nvPr>
            <p:ph type="body" idx="1"/>
          </p:nvPr>
        </p:nvSpPr>
        <p:spPr>
          <a:xfrm>
            <a:off x="685802" y="4400550"/>
            <a:ext cx="5486400" cy="3600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2" name="Google Shape;51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 name="Google Shape;526;p27: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527" name="Google Shape;527;p27: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4" name="Google Shape;534;p28: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535" name="Google Shape;535;p28: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29: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565" name="Google Shape;565;p29: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 name="Google Shape;575;p30: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576" name="Google Shape;576;p30: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2" name="Google Shape;592;p31: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593" name="Google Shape;593;p31: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 name="Google Shape;78;p2: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9" name="Google Shape;79;p2: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32: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614" name="Google Shape;614;p32: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33: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645" name="Google Shape;645;p33: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4" name="Google Shape;684;p34: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685" name="Google Shape;685;p34: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p35: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63" name="Google Shape;763;p35: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9" name="Google Shape;769;p36: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70" name="Google Shape;770;p36: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6" name="Google Shape;77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4" name="Google Shape;804;p39: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805" name="Google Shape;805;p39: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70cfb18324_0_88:notes"/>
          <p:cNvSpPr txBox="1">
            <a:spLocks noGrp="1"/>
          </p:cNvSpPr>
          <p:nvPr>
            <p:ph type="body" idx="1"/>
          </p:nvPr>
        </p:nvSpPr>
        <p:spPr>
          <a:xfrm>
            <a:off x="685802" y="4400550"/>
            <a:ext cx="5486400" cy="3600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0" name="Google Shape;820;g70cfb18324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70cfb18324_0_3:notes"/>
          <p:cNvSpPr txBox="1">
            <a:spLocks noGrp="1"/>
          </p:cNvSpPr>
          <p:nvPr>
            <p:ph type="body" idx="1"/>
          </p:nvPr>
        </p:nvSpPr>
        <p:spPr>
          <a:xfrm>
            <a:off x="685802" y="4400550"/>
            <a:ext cx="5486400" cy="3600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2" name="Google Shape;832;g70cfb18324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70cfb18324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g70cfb18324_0_16: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847" name="Google Shape;847;g70cfb18324_0_16: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2" y="4400550"/>
            <a:ext cx="5486400" cy="3600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70cfb18324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3" name="Google Shape;853;g70cfb18324_0_22: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854" name="Google Shape;854;g70cfb18324_0_22: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70cfb18324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2" name="Google Shape;862;g70cfb18324_0_30: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863" name="Google Shape;863;g70cfb18324_0_30: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32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70cfb18324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9" name="Google Shape;869;g70cfb18324_0_36: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870" name="Google Shape;870;g70cfb18324_0_36: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70cfb18324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6" name="Google Shape;876;g70cfb18324_0_42: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877" name="Google Shape;877;g70cfb18324_0_42: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34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70cfb18324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3" name="Google Shape;883;g70cfb18324_0_48: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884" name="Google Shape;884;g70cfb18324_0_48: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35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70cfb18324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0" name="Google Shape;890;g70cfb18324_0_54: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891" name="Google Shape;891;g70cfb18324_0_54: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36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70cfb18324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1" name="Google Shape;901;g70cfb18324_0_64: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902" name="Google Shape;902;g70cfb18324_0_64: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37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70cfb18324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4" name="Google Shape;914;g70cfb18324_0_76: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915" name="Google Shape;915;g70cfb18324_0_76: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38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70cfb18324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1" name="Google Shape;921;g70cfb18324_0_82: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922" name="Google Shape;922;g70cfb18324_0_82: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39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4: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38" name="Google Shape;138;p4: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6:notes"/>
          <p:cNvSpPr txBox="1">
            <a:spLocks noGrp="1"/>
          </p:cNvSpPr>
          <p:nvPr>
            <p:ph type="body" idx="1"/>
          </p:nvPr>
        </p:nvSpPr>
        <p:spPr>
          <a:xfrm>
            <a:off x="685802" y="4400550"/>
            <a:ext cx="5486400" cy="3600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7: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73" name="Google Shape;173;p17: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8: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06" name="Google Shape;206;p18: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p22: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73" name="Google Shape;373;p22: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20:notes"/>
          <p:cNvSpPr txBox="1">
            <a:spLocks noGrp="1"/>
          </p:cNvSpPr>
          <p:nvPr>
            <p:ph type="body" idx="1"/>
          </p:nvPr>
        </p:nvSpPr>
        <p:spPr>
          <a:xfrm>
            <a:off x="685802" y="440055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74" name="Google Shape;274;p20:notes"/>
          <p:cNvSpPr txBox="1">
            <a:spLocks noGrp="1"/>
          </p:cNvSpPr>
          <p:nvPr>
            <p:ph type="sldNum" idx="12"/>
          </p:nvPr>
        </p:nvSpPr>
        <p:spPr>
          <a:xfrm>
            <a:off x="3884620" y="8685213"/>
            <a:ext cx="29718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1"/>
        <p:cNvGrpSpPr/>
        <p:nvPr/>
      </p:nvGrpSpPr>
      <p:grpSpPr>
        <a:xfrm>
          <a:off x="0" y="0"/>
          <a:ext cx="0" cy="0"/>
          <a:chOff x="0" y="0"/>
          <a:chExt cx="0" cy="0"/>
        </a:xfrm>
      </p:grpSpPr>
      <p:pic>
        <p:nvPicPr>
          <p:cNvPr id="12" name="Google Shape;12;p41"/>
          <p:cNvPicPr preferRelativeResize="0"/>
          <p:nvPr/>
        </p:nvPicPr>
        <p:blipFill rotWithShape="1">
          <a:blip r:embed="rId2">
            <a:alphaModFix/>
          </a:blip>
          <a:srcRect/>
          <a:stretch/>
        </p:blipFill>
        <p:spPr>
          <a:xfrm rot="10800000" flipH="1">
            <a:off x="172106" y="143396"/>
            <a:ext cx="8818108" cy="4852150"/>
          </a:xfrm>
          <a:prstGeom prst="rect">
            <a:avLst/>
          </a:prstGeom>
          <a:noFill/>
          <a:ln>
            <a:noFill/>
          </a:ln>
        </p:spPr>
      </p:pic>
      <p:sp>
        <p:nvSpPr>
          <p:cNvPr id="13" name="Google Shape;13;p41"/>
          <p:cNvSpPr txBox="1">
            <a:spLocks noGrp="1"/>
          </p:cNvSpPr>
          <p:nvPr>
            <p:ph type="ctrTitle"/>
          </p:nvPr>
        </p:nvSpPr>
        <p:spPr>
          <a:xfrm>
            <a:off x="685800" y="1652155"/>
            <a:ext cx="7772400" cy="412800"/>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lt1"/>
              </a:buClr>
              <a:buSzPts val="3000"/>
              <a:buFont typeface="Verdana"/>
              <a:buNone/>
              <a:defRPr sz="30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 name="Google Shape;14;p41"/>
          <p:cNvSpPr txBox="1">
            <a:spLocks noGrp="1"/>
          </p:cNvSpPr>
          <p:nvPr>
            <p:ph type="subTitle" idx="1"/>
          </p:nvPr>
        </p:nvSpPr>
        <p:spPr>
          <a:xfrm>
            <a:off x="2094807" y="1271848"/>
            <a:ext cx="4954200" cy="2589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800"/>
              </a:spcBef>
              <a:spcAft>
                <a:spcPts val="0"/>
              </a:spcAft>
              <a:buClr>
                <a:schemeClr val="lt1"/>
              </a:buClr>
              <a:buSzPts val="1200"/>
              <a:buNone/>
              <a:defRPr sz="1200" b="1" cap="none">
                <a:solidFill>
                  <a:schemeClr val="lt1"/>
                </a:solidFill>
                <a:latin typeface="Verdana"/>
                <a:ea typeface="Verdana"/>
                <a:cs typeface="Verdana"/>
                <a:sym typeface="Verdana"/>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42"/>
          <p:cNvSpPr txBox="1">
            <a:spLocks noGrp="1"/>
          </p:cNvSpPr>
          <p:nvPr>
            <p:ph type="title"/>
          </p:nvPr>
        </p:nvSpPr>
        <p:spPr>
          <a:xfrm>
            <a:off x="336664" y="223966"/>
            <a:ext cx="6097800" cy="4431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accent1"/>
              </a:buClr>
              <a:buSzPts val="2100"/>
              <a:buFont typeface="Verdana"/>
              <a:buNone/>
              <a:defRPr sz="2100" cap="none">
                <a:solidFill>
                  <a:schemeClr val="accent1"/>
                </a:solidFill>
              </a:defRPr>
            </a:lvl1pPr>
            <a:lvl2pPr lvl="1" algn="l">
              <a:lnSpc>
                <a:spcPct val="100000"/>
              </a:lnSpc>
              <a:spcBef>
                <a:spcPts val="5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 name="Google Shape;17;p42"/>
          <p:cNvSpPr txBox="1">
            <a:spLocks noGrp="1"/>
          </p:cNvSpPr>
          <p:nvPr>
            <p:ph type="body" idx="1"/>
          </p:nvPr>
        </p:nvSpPr>
        <p:spPr>
          <a:xfrm>
            <a:off x="361603" y="1477587"/>
            <a:ext cx="8510100" cy="27186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chemeClr val="dk1"/>
              </a:buClr>
              <a:buSzPts val="1400"/>
              <a:buNone/>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 name="Google Shape;18;p42"/>
          <p:cNvSpPr txBox="1">
            <a:spLocks noGrp="1"/>
          </p:cNvSpPr>
          <p:nvPr>
            <p:ph type="dt" idx="10"/>
          </p:nvPr>
        </p:nvSpPr>
        <p:spPr>
          <a:xfrm>
            <a:off x="329392" y="4767268"/>
            <a:ext cx="2057400" cy="273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 name="Google Shape;19;p42"/>
          <p:cNvSpPr txBox="1">
            <a:spLocks noGrp="1"/>
          </p:cNvSpPr>
          <p:nvPr>
            <p:ph type="ftr" idx="11"/>
          </p:nvPr>
        </p:nvSpPr>
        <p:spPr>
          <a:xfrm>
            <a:off x="3028950" y="4767268"/>
            <a:ext cx="3086100" cy="2739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 name="Google Shape;20;p42"/>
          <p:cNvSpPr txBox="1">
            <a:spLocks noGrp="1"/>
          </p:cNvSpPr>
          <p:nvPr>
            <p:ph type="sldNum" idx="12"/>
          </p:nvPr>
        </p:nvSpPr>
        <p:spPr>
          <a:xfrm>
            <a:off x="6794615" y="4767268"/>
            <a:ext cx="2057400" cy="2739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43"/>
          <p:cNvSpPr txBox="1">
            <a:spLocks noGrp="1"/>
          </p:cNvSpPr>
          <p:nvPr>
            <p:ph type="title"/>
          </p:nvPr>
        </p:nvSpPr>
        <p:spPr>
          <a:xfrm>
            <a:off x="623888" y="1282310"/>
            <a:ext cx="7886700" cy="21396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3600"/>
              <a:buFont typeface="Verdana"/>
              <a:buNone/>
              <a:defRPr sz="3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 name="Google Shape;23;p43"/>
          <p:cNvSpPr txBox="1">
            <a:spLocks noGrp="1"/>
          </p:cNvSpPr>
          <p:nvPr>
            <p:ph type="body" idx="1"/>
          </p:nvPr>
        </p:nvSpPr>
        <p:spPr>
          <a:xfrm>
            <a:off x="623888" y="3442103"/>
            <a:ext cx="7886700" cy="11253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800"/>
              <a:buNone/>
              <a:defRPr sz="18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4" name="Google Shape;24;p43"/>
          <p:cNvSpPr txBox="1">
            <a:spLocks noGrp="1"/>
          </p:cNvSpPr>
          <p:nvPr>
            <p:ph type="dt" idx="10"/>
          </p:nvPr>
        </p:nvSpPr>
        <p:spPr>
          <a:xfrm>
            <a:off x="628650" y="4767268"/>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 name="Google Shape;25;p43"/>
          <p:cNvSpPr txBox="1">
            <a:spLocks noGrp="1"/>
          </p:cNvSpPr>
          <p:nvPr>
            <p:ph type="ftr" idx="11"/>
          </p:nvPr>
        </p:nvSpPr>
        <p:spPr>
          <a:xfrm>
            <a:off x="3028950" y="4767268"/>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 name="Google Shape;26;p43"/>
          <p:cNvSpPr txBox="1">
            <a:spLocks noGrp="1"/>
          </p:cNvSpPr>
          <p:nvPr>
            <p:ph type="sldNum" idx="12"/>
          </p:nvPr>
        </p:nvSpPr>
        <p:spPr>
          <a:xfrm>
            <a:off x="6457950" y="4767268"/>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4"/>
          <p:cNvSpPr txBox="1">
            <a:spLocks noGrp="1"/>
          </p:cNvSpPr>
          <p:nvPr>
            <p:ph type="dt" idx="10"/>
          </p:nvPr>
        </p:nvSpPr>
        <p:spPr>
          <a:xfrm>
            <a:off x="628650" y="4767268"/>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 name="Google Shape;29;p44"/>
          <p:cNvSpPr txBox="1">
            <a:spLocks noGrp="1"/>
          </p:cNvSpPr>
          <p:nvPr>
            <p:ph type="ftr" idx="11"/>
          </p:nvPr>
        </p:nvSpPr>
        <p:spPr>
          <a:xfrm>
            <a:off x="3028950" y="4767268"/>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 name="Google Shape;30;p44"/>
          <p:cNvSpPr txBox="1">
            <a:spLocks noGrp="1"/>
          </p:cNvSpPr>
          <p:nvPr>
            <p:ph type="sldNum" idx="12"/>
          </p:nvPr>
        </p:nvSpPr>
        <p:spPr>
          <a:xfrm>
            <a:off x="6457950" y="4767268"/>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3">
  <p:cSld name="TITLE_4_1">
    <p:spTree>
      <p:nvGrpSpPr>
        <p:cNvPr id="1" name="Shape 31"/>
        <p:cNvGrpSpPr/>
        <p:nvPr/>
      </p:nvGrpSpPr>
      <p:grpSpPr>
        <a:xfrm>
          <a:off x="0" y="0"/>
          <a:ext cx="0" cy="0"/>
          <a:chOff x="0" y="0"/>
          <a:chExt cx="0" cy="0"/>
        </a:xfrm>
      </p:grpSpPr>
      <p:sp>
        <p:nvSpPr>
          <p:cNvPr id="32" name="Google Shape;32;p45"/>
          <p:cNvSpPr/>
          <p:nvPr/>
        </p:nvSpPr>
        <p:spPr>
          <a:xfrm>
            <a:off x="0" y="0"/>
            <a:ext cx="9144000" cy="879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 name="Google Shape;33;p45"/>
          <p:cNvPicPr preferRelativeResize="0"/>
          <p:nvPr/>
        </p:nvPicPr>
        <p:blipFill rotWithShape="1">
          <a:blip r:embed="rId2">
            <a:alphaModFix/>
          </a:blip>
          <a:srcRect l="20403" r="6572"/>
          <a:stretch/>
        </p:blipFill>
        <p:spPr>
          <a:xfrm>
            <a:off x="5751997" y="0"/>
            <a:ext cx="3392002" cy="5143499"/>
          </a:xfrm>
          <a:prstGeom prst="rect">
            <a:avLst/>
          </a:prstGeom>
          <a:noFill/>
          <a:ln>
            <a:noFill/>
          </a:ln>
        </p:spPr>
      </p:pic>
      <p:pic>
        <p:nvPicPr>
          <p:cNvPr id="34" name="Google Shape;34;p45"/>
          <p:cNvPicPr preferRelativeResize="0"/>
          <p:nvPr/>
        </p:nvPicPr>
        <p:blipFill rotWithShape="1">
          <a:blip r:embed="rId3">
            <a:alphaModFix/>
          </a:blip>
          <a:srcRect r="15087"/>
          <a:stretch/>
        </p:blipFill>
        <p:spPr>
          <a:xfrm>
            <a:off x="0" y="0"/>
            <a:ext cx="7764470" cy="5143500"/>
          </a:xfrm>
          <a:prstGeom prst="rect">
            <a:avLst/>
          </a:prstGeom>
          <a:noFill/>
          <a:ln>
            <a:noFill/>
          </a:ln>
        </p:spPr>
      </p:pic>
      <p:pic>
        <p:nvPicPr>
          <p:cNvPr id="35" name="Google Shape;35;p45"/>
          <p:cNvPicPr preferRelativeResize="0"/>
          <p:nvPr/>
        </p:nvPicPr>
        <p:blipFill rotWithShape="1">
          <a:blip r:embed="rId4">
            <a:alphaModFix/>
          </a:blip>
          <a:srcRect/>
          <a:stretch/>
        </p:blipFill>
        <p:spPr>
          <a:xfrm>
            <a:off x="424625" y="424500"/>
            <a:ext cx="1340784" cy="502920"/>
          </a:xfrm>
          <a:prstGeom prst="rect">
            <a:avLst/>
          </a:prstGeom>
          <a:noFill/>
          <a:ln>
            <a:noFill/>
          </a:ln>
        </p:spPr>
      </p:pic>
      <p:sp>
        <p:nvSpPr>
          <p:cNvPr id="36" name="Google Shape;36;p45"/>
          <p:cNvSpPr txBox="1">
            <a:spLocks noGrp="1"/>
          </p:cNvSpPr>
          <p:nvPr>
            <p:ph type="subTitle" idx="1"/>
          </p:nvPr>
        </p:nvSpPr>
        <p:spPr>
          <a:xfrm>
            <a:off x="501508" y="2546500"/>
            <a:ext cx="5028900" cy="307200"/>
          </a:xfrm>
          <a:prstGeom prst="rect">
            <a:avLst/>
          </a:prstGeom>
          <a:noFill/>
          <a:ln>
            <a:noFill/>
          </a:ln>
        </p:spPr>
        <p:txBody>
          <a:bodyPr spcFirstLastPara="1" wrap="square" lIns="68575" tIns="34275" rIns="68575" bIns="34275" anchor="t" anchorCtr="0">
            <a:noAutofit/>
          </a:bodyPr>
          <a:lstStyle>
            <a:lvl1pPr marR="0" lvl="0" algn="l">
              <a:lnSpc>
                <a:spcPct val="100000"/>
              </a:lnSpc>
              <a:spcBef>
                <a:spcPts val="0"/>
              </a:spcBef>
              <a:spcAft>
                <a:spcPts val="0"/>
              </a:spcAft>
              <a:buSzPts val="1200"/>
              <a:buNone/>
              <a:defRPr sz="2400">
                <a:solidFill>
                  <a:srgbClr val="FFFFFF"/>
                </a:solidFill>
                <a:latin typeface="Ubuntu"/>
                <a:ea typeface="Ubuntu"/>
                <a:cs typeface="Ubuntu"/>
                <a:sym typeface="Ubuntu"/>
              </a:defRPr>
            </a:lvl1pPr>
            <a:lvl2pPr lvl="1" algn="l">
              <a:lnSpc>
                <a:spcPct val="90000"/>
              </a:lnSpc>
              <a:spcBef>
                <a:spcPts val="800"/>
              </a:spcBef>
              <a:spcAft>
                <a:spcPts val="0"/>
              </a:spcAft>
              <a:buSzPts val="1100"/>
              <a:buNone/>
              <a:defRPr>
                <a:solidFill>
                  <a:schemeClr val="dk1"/>
                </a:solidFill>
              </a:defRPr>
            </a:lvl2pPr>
            <a:lvl3pPr lvl="2" algn="l">
              <a:lnSpc>
                <a:spcPct val="90000"/>
              </a:lnSpc>
              <a:spcBef>
                <a:spcPts val="800"/>
              </a:spcBef>
              <a:spcAft>
                <a:spcPts val="0"/>
              </a:spcAft>
              <a:buSzPts val="900"/>
              <a:buNone/>
              <a:defRPr>
                <a:solidFill>
                  <a:schemeClr val="dk1"/>
                </a:solidFill>
              </a:defRPr>
            </a:lvl3pPr>
            <a:lvl4pPr lvl="3" algn="l">
              <a:lnSpc>
                <a:spcPct val="90000"/>
              </a:lnSpc>
              <a:spcBef>
                <a:spcPts val="800"/>
              </a:spcBef>
              <a:spcAft>
                <a:spcPts val="0"/>
              </a:spcAft>
              <a:buSzPts val="800"/>
              <a:buNone/>
              <a:defRPr>
                <a:solidFill>
                  <a:schemeClr val="dk1"/>
                </a:solidFill>
              </a:defRPr>
            </a:lvl4pPr>
            <a:lvl5pPr lvl="4" algn="l">
              <a:lnSpc>
                <a:spcPct val="90000"/>
              </a:lnSpc>
              <a:spcBef>
                <a:spcPts val="800"/>
              </a:spcBef>
              <a:spcAft>
                <a:spcPts val="0"/>
              </a:spcAft>
              <a:buSzPts val="800"/>
              <a:buNone/>
              <a:defRPr>
                <a:solidFill>
                  <a:schemeClr val="dk1"/>
                </a:solidFill>
              </a:defRPr>
            </a:lvl5pPr>
            <a:lvl6pPr lvl="5" algn="l">
              <a:lnSpc>
                <a:spcPct val="90000"/>
              </a:lnSpc>
              <a:spcBef>
                <a:spcPts val="800"/>
              </a:spcBef>
              <a:spcAft>
                <a:spcPts val="0"/>
              </a:spcAft>
              <a:buSzPts val="1400"/>
              <a:buNone/>
              <a:defRPr>
                <a:solidFill>
                  <a:schemeClr val="dk1"/>
                </a:solidFill>
              </a:defRPr>
            </a:lvl6pPr>
            <a:lvl7pPr lvl="6" algn="l">
              <a:lnSpc>
                <a:spcPct val="90000"/>
              </a:lnSpc>
              <a:spcBef>
                <a:spcPts val="800"/>
              </a:spcBef>
              <a:spcAft>
                <a:spcPts val="0"/>
              </a:spcAft>
              <a:buSzPts val="1400"/>
              <a:buNone/>
              <a:defRPr>
                <a:solidFill>
                  <a:schemeClr val="dk1"/>
                </a:solidFill>
              </a:defRPr>
            </a:lvl7pPr>
            <a:lvl8pPr lvl="7" algn="l">
              <a:lnSpc>
                <a:spcPct val="90000"/>
              </a:lnSpc>
              <a:spcBef>
                <a:spcPts val="800"/>
              </a:spcBef>
              <a:spcAft>
                <a:spcPts val="0"/>
              </a:spcAft>
              <a:buSzPts val="1400"/>
              <a:buNone/>
              <a:defRPr>
                <a:solidFill>
                  <a:schemeClr val="dk1"/>
                </a:solidFill>
              </a:defRPr>
            </a:lvl8pPr>
            <a:lvl9pPr lvl="8" algn="l">
              <a:lnSpc>
                <a:spcPct val="90000"/>
              </a:lnSpc>
              <a:spcBef>
                <a:spcPts val="800"/>
              </a:spcBef>
              <a:spcAft>
                <a:spcPts val="0"/>
              </a:spcAft>
              <a:buSzPts val="1400"/>
              <a:buNone/>
              <a:defRPr>
                <a:solidFill>
                  <a:schemeClr val="dk1"/>
                </a:solidFill>
              </a:defRPr>
            </a:lvl9pPr>
          </a:lstStyle>
          <a:p>
            <a:endParaRPr/>
          </a:p>
        </p:txBody>
      </p:sp>
      <p:sp>
        <p:nvSpPr>
          <p:cNvPr id="37" name="Google Shape;37;p45"/>
          <p:cNvSpPr txBox="1">
            <a:spLocks noGrp="1"/>
          </p:cNvSpPr>
          <p:nvPr>
            <p:ph type="title"/>
          </p:nvPr>
        </p:nvSpPr>
        <p:spPr>
          <a:xfrm>
            <a:off x="501508" y="3162425"/>
            <a:ext cx="4580700" cy="1500900"/>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FFFFFF"/>
              </a:buClr>
              <a:buSzPts val="3600"/>
              <a:buNone/>
              <a:defRPr sz="3600">
                <a:solidFill>
                  <a:srgbClr val="FFFFFF"/>
                </a:solidFill>
              </a:defRPr>
            </a:lvl1pPr>
            <a:lvl2pPr lvl="1" algn="l">
              <a:lnSpc>
                <a:spcPct val="100000"/>
              </a:lnSpc>
              <a:spcBef>
                <a:spcPts val="0"/>
              </a:spcBef>
              <a:spcAft>
                <a:spcPts val="0"/>
              </a:spcAft>
              <a:buClr>
                <a:srgbClr val="FFFFFF"/>
              </a:buClr>
              <a:buSzPts val="3600"/>
              <a:buNone/>
              <a:defRPr sz="3600" b="1">
                <a:solidFill>
                  <a:srgbClr val="FFFFFF"/>
                </a:solidFill>
              </a:defRPr>
            </a:lvl2pPr>
            <a:lvl3pPr lvl="2" algn="l">
              <a:lnSpc>
                <a:spcPct val="100000"/>
              </a:lnSpc>
              <a:spcBef>
                <a:spcPts val="0"/>
              </a:spcBef>
              <a:spcAft>
                <a:spcPts val="0"/>
              </a:spcAft>
              <a:buClr>
                <a:srgbClr val="FFFFFF"/>
              </a:buClr>
              <a:buSzPts val="3600"/>
              <a:buNone/>
              <a:defRPr sz="3600" b="1">
                <a:solidFill>
                  <a:srgbClr val="FFFFFF"/>
                </a:solidFill>
              </a:defRPr>
            </a:lvl3pPr>
            <a:lvl4pPr lvl="3" algn="l">
              <a:lnSpc>
                <a:spcPct val="100000"/>
              </a:lnSpc>
              <a:spcBef>
                <a:spcPts val="0"/>
              </a:spcBef>
              <a:spcAft>
                <a:spcPts val="0"/>
              </a:spcAft>
              <a:buClr>
                <a:srgbClr val="FFFFFF"/>
              </a:buClr>
              <a:buSzPts val="3600"/>
              <a:buNone/>
              <a:defRPr sz="3600" b="1">
                <a:solidFill>
                  <a:srgbClr val="FFFFFF"/>
                </a:solidFill>
              </a:defRPr>
            </a:lvl4pPr>
            <a:lvl5pPr lvl="4" algn="l">
              <a:lnSpc>
                <a:spcPct val="100000"/>
              </a:lnSpc>
              <a:spcBef>
                <a:spcPts val="0"/>
              </a:spcBef>
              <a:spcAft>
                <a:spcPts val="0"/>
              </a:spcAft>
              <a:buClr>
                <a:srgbClr val="FFFFFF"/>
              </a:buClr>
              <a:buSzPts val="3600"/>
              <a:buNone/>
              <a:defRPr sz="3600" b="1">
                <a:solidFill>
                  <a:srgbClr val="FFFFFF"/>
                </a:solidFill>
              </a:defRPr>
            </a:lvl5pPr>
            <a:lvl6pPr lvl="5" algn="l">
              <a:lnSpc>
                <a:spcPct val="100000"/>
              </a:lnSpc>
              <a:spcBef>
                <a:spcPts val="0"/>
              </a:spcBef>
              <a:spcAft>
                <a:spcPts val="0"/>
              </a:spcAft>
              <a:buClr>
                <a:srgbClr val="FFFFFF"/>
              </a:buClr>
              <a:buSzPts val="3600"/>
              <a:buNone/>
              <a:defRPr sz="3600" b="1">
                <a:solidFill>
                  <a:srgbClr val="FFFFFF"/>
                </a:solidFill>
              </a:defRPr>
            </a:lvl6pPr>
            <a:lvl7pPr lvl="6" algn="l">
              <a:lnSpc>
                <a:spcPct val="100000"/>
              </a:lnSpc>
              <a:spcBef>
                <a:spcPts val="0"/>
              </a:spcBef>
              <a:spcAft>
                <a:spcPts val="0"/>
              </a:spcAft>
              <a:buClr>
                <a:srgbClr val="FFFFFF"/>
              </a:buClr>
              <a:buSzPts val="3600"/>
              <a:buNone/>
              <a:defRPr sz="3600" b="1">
                <a:solidFill>
                  <a:srgbClr val="FFFFFF"/>
                </a:solidFill>
              </a:defRPr>
            </a:lvl7pPr>
            <a:lvl8pPr lvl="7" algn="l">
              <a:lnSpc>
                <a:spcPct val="100000"/>
              </a:lnSpc>
              <a:spcBef>
                <a:spcPts val="0"/>
              </a:spcBef>
              <a:spcAft>
                <a:spcPts val="0"/>
              </a:spcAft>
              <a:buClr>
                <a:srgbClr val="FFFFFF"/>
              </a:buClr>
              <a:buSzPts val="3600"/>
              <a:buNone/>
              <a:defRPr sz="3600" b="1">
                <a:solidFill>
                  <a:srgbClr val="FFFFFF"/>
                </a:solidFill>
              </a:defRPr>
            </a:lvl8pPr>
            <a:lvl9pPr lvl="8" algn="l">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336665" y="223966"/>
            <a:ext cx="6097753" cy="443129"/>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accent1"/>
              </a:buClr>
              <a:buSzPts val="2100"/>
              <a:buFont typeface="Verdana"/>
              <a:buNone/>
              <a:defRPr sz="2100" cap="none">
                <a:solidFill>
                  <a:schemeClr val="accent1"/>
                </a:solidFill>
              </a:defRPr>
            </a:lvl1pPr>
            <a:lvl2pPr lvl="1" algn="l">
              <a:lnSpc>
                <a:spcPct val="100000"/>
              </a:lnSpc>
              <a:spcBef>
                <a:spcPts val="45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361603" y="1477587"/>
            <a:ext cx="8510155" cy="271871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7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7" name="Google Shape;47;p7"/>
          <p:cNvSpPr txBox="1">
            <a:spLocks noGrp="1"/>
          </p:cNvSpPr>
          <p:nvPr>
            <p:ph type="dt" idx="10"/>
          </p:nvPr>
        </p:nvSpPr>
        <p:spPr>
          <a:xfrm>
            <a:off x="329392" y="4767269"/>
            <a:ext cx="2057400" cy="273844"/>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028950" y="4767269"/>
            <a:ext cx="3086100" cy="273844"/>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794615" y="4767269"/>
            <a:ext cx="2057400" cy="273844"/>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50"/>
        <p:cNvGrpSpPr/>
        <p:nvPr/>
      </p:nvGrpSpPr>
      <p:grpSpPr>
        <a:xfrm>
          <a:off x="0" y="0"/>
          <a:ext cx="0" cy="0"/>
          <a:chOff x="0" y="0"/>
          <a:chExt cx="0" cy="0"/>
        </a:xfrm>
      </p:grpSpPr>
      <p:pic>
        <p:nvPicPr>
          <p:cNvPr id="51" name="Google Shape;51;p8"/>
          <p:cNvPicPr preferRelativeResize="0"/>
          <p:nvPr/>
        </p:nvPicPr>
        <p:blipFill rotWithShape="1">
          <a:blip r:embed="rId2">
            <a:alphaModFix/>
          </a:blip>
          <a:srcRect/>
          <a:stretch/>
        </p:blipFill>
        <p:spPr>
          <a:xfrm rot="10800000" flipH="1">
            <a:off x="172106" y="143395"/>
            <a:ext cx="8818109" cy="4852151"/>
          </a:xfrm>
          <a:prstGeom prst="rect">
            <a:avLst/>
          </a:prstGeom>
          <a:noFill/>
          <a:ln>
            <a:noFill/>
          </a:ln>
        </p:spPr>
      </p:pic>
      <p:sp>
        <p:nvSpPr>
          <p:cNvPr id="52" name="Google Shape;52;p8"/>
          <p:cNvSpPr txBox="1">
            <a:spLocks noGrp="1"/>
          </p:cNvSpPr>
          <p:nvPr>
            <p:ph type="ctrTitle"/>
          </p:nvPr>
        </p:nvSpPr>
        <p:spPr>
          <a:xfrm>
            <a:off x="685800" y="1652155"/>
            <a:ext cx="7772400" cy="41297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3000"/>
              <a:buFont typeface="Verdana"/>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subTitle" idx="1"/>
          </p:nvPr>
        </p:nvSpPr>
        <p:spPr>
          <a:xfrm>
            <a:off x="2094807" y="1271848"/>
            <a:ext cx="4954386" cy="25873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750"/>
              </a:spcBef>
              <a:spcAft>
                <a:spcPts val="0"/>
              </a:spcAft>
              <a:buClr>
                <a:schemeClr val="lt1"/>
              </a:buClr>
              <a:buSzPts val="1200"/>
              <a:buNone/>
              <a:defRPr sz="1200" b="1" cap="none">
                <a:solidFill>
                  <a:schemeClr val="lt1"/>
                </a:solidFill>
                <a:latin typeface="Verdana"/>
                <a:ea typeface="Verdana"/>
                <a:cs typeface="Verdana"/>
                <a:sym typeface="Verdana"/>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623888" y="1282310"/>
            <a:ext cx="7886700" cy="213955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600"/>
              <a:buFont typeface="Verdana"/>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623888" y="3442104"/>
            <a:ext cx="7886700" cy="11251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800"/>
              <a:buNone/>
              <a:defRPr sz="1800">
                <a:solidFill>
                  <a:schemeClr val="dk1"/>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57" name="Google Shape;57;p9"/>
          <p:cNvSpPr txBox="1">
            <a:spLocks noGrp="1"/>
          </p:cNvSpPr>
          <p:nvPr>
            <p:ph type="dt" idx="10"/>
          </p:nvPr>
        </p:nvSpPr>
        <p:spPr>
          <a:xfrm>
            <a:off x="628650" y="4767269"/>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028950" y="4767269"/>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457950" y="4767269"/>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0"/>
          <p:cNvSpPr txBox="1">
            <a:spLocks noGrp="1"/>
          </p:cNvSpPr>
          <p:nvPr>
            <p:ph type="dt" idx="10"/>
          </p:nvPr>
        </p:nvSpPr>
        <p:spPr>
          <a:xfrm>
            <a:off x="628650" y="4767269"/>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ftr" idx="11"/>
          </p:nvPr>
        </p:nvSpPr>
        <p:spPr>
          <a:xfrm>
            <a:off x="3028950" y="4767269"/>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txBox="1">
            <a:spLocks noGrp="1"/>
          </p:cNvSpPr>
          <p:nvPr>
            <p:ph type="sldNum" idx="12"/>
          </p:nvPr>
        </p:nvSpPr>
        <p:spPr>
          <a:xfrm>
            <a:off x="6457950" y="4767269"/>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0"/>
          <p:cNvSpPr txBox="1">
            <a:spLocks noGrp="1"/>
          </p:cNvSpPr>
          <p:nvPr>
            <p:ph type="title"/>
          </p:nvPr>
        </p:nvSpPr>
        <p:spPr>
          <a:xfrm>
            <a:off x="628650" y="273845"/>
            <a:ext cx="7886700" cy="586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1800"/>
              <a:buFont typeface="Verdana"/>
              <a:buNone/>
              <a:defRPr sz="1800" b="1"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40"/>
          <p:cNvSpPr txBox="1">
            <a:spLocks noGrp="1"/>
          </p:cNvSpPr>
          <p:nvPr>
            <p:ph type="body" idx="1"/>
          </p:nvPr>
        </p:nvSpPr>
        <p:spPr>
          <a:xfrm>
            <a:off x="628650" y="932800"/>
            <a:ext cx="7886700" cy="32634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1pPr>
            <a:lvl2pPr marL="914400" marR="0" lvl="1"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2pPr>
            <a:lvl3pPr marL="1371600" marR="0" lvl="2"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Verdana"/>
                <a:ea typeface="Verdana"/>
                <a:cs typeface="Verdana"/>
                <a:sym typeface="Verdana"/>
              </a:defRPr>
            </a:lvl3pPr>
            <a:lvl4pPr marL="1828800" marR="0" lvl="3" indent="-279400" algn="l" rtl="0">
              <a:lnSpc>
                <a:spcPct val="90000"/>
              </a:lnSpc>
              <a:spcBef>
                <a:spcPts val="400"/>
              </a:spcBef>
              <a:spcAft>
                <a:spcPts val="0"/>
              </a:spcAft>
              <a:buClr>
                <a:schemeClr val="dk1"/>
              </a:buClr>
              <a:buSzPts val="800"/>
              <a:buFont typeface="Arial"/>
              <a:buChar char="•"/>
              <a:defRPr sz="800" b="0" i="0" u="none" strike="noStrike" cap="none">
                <a:solidFill>
                  <a:schemeClr val="dk1"/>
                </a:solidFill>
                <a:latin typeface="Verdana"/>
                <a:ea typeface="Verdana"/>
                <a:cs typeface="Verdana"/>
                <a:sym typeface="Verdana"/>
              </a:defRPr>
            </a:lvl4pPr>
            <a:lvl5pPr marL="2286000" marR="0" lvl="4" indent="-279400" algn="l" rtl="0">
              <a:lnSpc>
                <a:spcPct val="90000"/>
              </a:lnSpc>
              <a:spcBef>
                <a:spcPts val="400"/>
              </a:spcBef>
              <a:spcAft>
                <a:spcPts val="0"/>
              </a:spcAft>
              <a:buClr>
                <a:schemeClr val="dk1"/>
              </a:buClr>
              <a:buSzPts val="800"/>
              <a:buFont typeface="Arial"/>
              <a:buChar char="•"/>
              <a:defRPr sz="800" b="0" i="0" u="none" strike="noStrike" cap="none">
                <a:solidFill>
                  <a:schemeClr val="dk1"/>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9pPr>
          </a:lstStyle>
          <a:p>
            <a:endParaRPr/>
          </a:p>
        </p:txBody>
      </p:sp>
      <p:sp>
        <p:nvSpPr>
          <p:cNvPr id="8" name="Google Shape;8;p40"/>
          <p:cNvSpPr txBox="1">
            <a:spLocks noGrp="1"/>
          </p:cNvSpPr>
          <p:nvPr>
            <p:ph type="dt" idx="10"/>
          </p:nvPr>
        </p:nvSpPr>
        <p:spPr>
          <a:xfrm>
            <a:off x="628650" y="4767268"/>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venir"/>
                <a:ea typeface="Avenir"/>
                <a:cs typeface="Avenir"/>
                <a:sym typeface="Avenir"/>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venir"/>
                <a:ea typeface="Avenir"/>
                <a:cs typeface="Avenir"/>
                <a:sym typeface="Avenir"/>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venir"/>
                <a:ea typeface="Avenir"/>
                <a:cs typeface="Avenir"/>
                <a:sym typeface="Avenir"/>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venir"/>
                <a:ea typeface="Avenir"/>
                <a:cs typeface="Avenir"/>
                <a:sym typeface="Avenir"/>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venir"/>
                <a:ea typeface="Avenir"/>
                <a:cs typeface="Avenir"/>
                <a:sym typeface="Avenir"/>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venir"/>
                <a:ea typeface="Avenir"/>
                <a:cs typeface="Avenir"/>
                <a:sym typeface="Avenir"/>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venir"/>
                <a:ea typeface="Avenir"/>
                <a:cs typeface="Avenir"/>
                <a:sym typeface="Avenir"/>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venir"/>
                <a:ea typeface="Avenir"/>
                <a:cs typeface="Avenir"/>
                <a:sym typeface="Avenir"/>
              </a:defRPr>
            </a:lvl9pPr>
          </a:lstStyle>
          <a:p>
            <a:endParaRPr/>
          </a:p>
        </p:txBody>
      </p:sp>
      <p:sp>
        <p:nvSpPr>
          <p:cNvPr id="9" name="Google Shape;9;p40"/>
          <p:cNvSpPr txBox="1">
            <a:spLocks noGrp="1"/>
          </p:cNvSpPr>
          <p:nvPr>
            <p:ph type="ftr" idx="11"/>
          </p:nvPr>
        </p:nvSpPr>
        <p:spPr>
          <a:xfrm>
            <a:off x="3028950" y="4767268"/>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venir"/>
                <a:ea typeface="Avenir"/>
                <a:cs typeface="Avenir"/>
                <a:sym typeface="Avenir"/>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venir"/>
                <a:ea typeface="Avenir"/>
                <a:cs typeface="Avenir"/>
                <a:sym typeface="Avenir"/>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venir"/>
                <a:ea typeface="Avenir"/>
                <a:cs typeface="Avenir"/>
                <a:sym typeface="Avenir"/>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venir"/>
                <a:ea typeface="Avenir"/>
                <a:cs typeface="Avenir"/>
                <a:sym typeface="Avenir"/>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venir"/>
                <a:ea typeface="Avenir"/>
                <a:cs typeface="Avenir"/>
                <a:sym typeface="Avenir"/>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venir"/>
                <a:ea typeface="Avenir"/>
                <a:cs typeface="Avenir"/>
                <a:sym typeface="Avenir"/>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venir"/>
                <a:ea typeface="Avenir"/>
                <a:cs typeface="Avenir"/>
                <a:sym typeface="Avenir"/>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venir"/>
                <a:ea typeface="Avenir"/>
                <a:cs typeface="Avenir"/>
                <a:sym typeface="Avenir"/>
              </a:defRPr>
            </a:lvl9pPr>
          </a:lstStyle>
          <a:p>
            <a:endParaRPr/>
          </a:p>
        </p:txBody>
      </p:sp>
      <p:sp>
        <p:nvSpPr>
          <p:cNvPr id="10" name="Google Shape;10;p40"/>
          <p:cNvSpPr txBox="1">
            <a:spLocks noGrp="1"/>
          </p:cNvSpPr>
          <p:nvPr>
            <p:ph type="sldNum" idx="12"/>
          </p:nvPr>
        </p:nvSpPr>
        <p:spPr>
          <a:xfrm>
            <a:off x="6457950" y="4767268"/>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628650" y="273845"/>
            <a:ext cx="7886700" cy="5865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1800"/>
              <a:buFont typeface="Verdana"/>
              <a:buNone/>
              <a:defRPr sz="1800" b="1"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0" name="Google Shape;40;p6"/>
          <p:cNvSpPr txBox="1">
            <a:spLocks noGrp="1"/>
          </p:cNvSpPr>
          <p:nvPr>
            <p:ph type="body" idx="1"/>
          </p:nvPr>
        </p:nvSpPr>
        <p:spPr>
          <a:xfrm>
            <a:off x="628650" y="932800"/>
            <a:ext cx="7886700" cy="326350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1pPr>
            <a:lvl2pPr marL="914400" marR="0" lvl="1" indent="-295275" algn="l" rtl="0">
              <a:lnSpc>
                <a:spcPct val="90000"/>
              </a:lnSpc>
              <a:spcBef>
                <a:spcPts val="375"/>
              </a:spcBef>
              <a:spcAft>
                <a:spcPts val="0"/>
              </a:spcAft>
              <a:buClr>
                <a:schemeClr val="dk1"/>
              </a:buClr>
              <a:buSzPts val="1050"/>
              <a:buFont typeface="Arial"/>
              <a:buChar char="•"/>
              <a:defRPr sz="1050" b="0" i="0" u="none" strike="noStrike" cap="none">
                <a:solidFill>
                  <a:schemeClr val="dk1"/>
                </a:solidFill>
                <a:latin typeface="Verdana"/>
                <a:ea typeface="Verdana"/>
                <a:cs typeface="Verdana"/>
                <a:sym typeface="Verdana"/>
              </a:defRPr>
            </a:lvl2pPr>
            <a:lvl3pPr marL="1371600" marR="0" lvl="2" indent="-285750"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Verdana"/>
                <a:ea typeface="Verdana"/>
                <a:cs typeface="Verdana"/>
                <a:sym typeface="Verdana"/>
              </a:defRPr>
            </a:lvl3pPr>
            <a:lvl4pPr marL="1828800" marR="0" lvl="3" indent="-280987" algn="l" rtl="0">
              <a:lnSpc>
                <a:spcPct val="90000"/>
              </a:lnSpc>
              <a:spcBef>
                <a:spcPts val="375"/>
              </a:spcBef>
              <a:spcAft>
                <a:spcPts val="0"/>
              </a:spcAft>
              <a:buClr>
                <a:schemeClr val="dk1"/>
              </a:buClr>
              <a:buSzPts val="825"/>
              <a:buFont typeface="Arial"/>
              <a:buChar char="•"/>
              <a:defRPr sz="825" b="0" i="0" u="none" strike="noStrike" cap="none">
                <a:solidFill>
                  <a:schemeClr val="dk1"/>
                </a:solidFill>
                <a:latin typeface="Verdana"/>
                <a:ea typeface="Verdana"/>
                <a:cs typeface="Verdana"/>
                <a:sym typeface="Verdana"/>
              </a:defRPr>
            </a:lvl4pPr>
            <a:lvl5pPr marL="2286000" marR="0" lvl="4" indent="-280987" algn="l" rtl="0">
              <a:lnSpc>
                <a:spcPct val="90000"/>
              </a:lnSpc>
              <a:spcBef>
                <a:spcPts val="375"/>
              </a:spcBef>
              <a:spcAft>
                <a:spcPts val="0"/>
              </a:spcAft>
              <a:buClr>
                <a:schemeClr val="dk1"/>
              </a:buClr>
              <a:buSzPts val="825"/>
              <a:buFont typeface="Arial"/>
              <a:buChar char="•"/>
              <a:defRPr sz="825" b="0" i="0" u="none" strike="noStrike" cap="none">
                <a:solidFill>
                  <a:schemeClr val="dk1"/>
                </a:solidFill>
                <a:latin typeface="Verdana"/>
                <a:ea typeface="Verdana"/>
                <a:cs typeface="Verdana"/>
                <a:sym typeface="Verdana"/>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venir"/>
                <a:ea typeface="Avenir"/>
                <a:cs typeface="Avenir"/>
                <a:sym typeface="Avenir"/>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venir"/>
                <a:ea typeface="Avenir"/>
                <a:cs typeface="Avenir"/>
                <a:sym typeface="Avenir"/>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venir"/>
                <a:ea typeface="Avenir"/>
                <a:cs typeface="Avenir"/>
                <a:sym typeface="Avenir"/>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venir"/>
                <a:ea typeface="Avenir"/>
                <a:cs typeface="Avenir"/>
                <a:sym typeface="Avenir"/>
              </a:defRPr>
            </a:lvl9pPr>
          </a:lstStyle>
          <a:p>
            <a:endParaRPr/>
          </a:p>
        </p:txBody>
      </p:sp>
      <p:sp>
        <p:nvSpPr>
          <p:cNvPr id="41" name="Google Shape;41;p6"/>
          <p:cNvSpPr txBox="1">
            <a:spLocks noGrp="1"/>
          </p:cNvSpPr>
          <p:nvPr>
            <p:ph type="dt" idx="10"/>
          </p:nvPr>
        </p:nvSpPr>
        <p:spPr>
          <a:xfrm>
            <a:off x="628650" y="4767269"/>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 name="Google Shape;42;p6"/>
          <p:cNvSpPr txBox="1">
            <a:spLocks noGrp="1"/>
          </p:cNvSpPr>
          <p:nvPr>
            <p:ph type="ftr" idx="11"/>
          </p:nvPr>
        </p:nvSpPr>
        <p:spPr>
          <a:xfrm>
            <a:off x="3028950" y="4767269"/>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6"/>
          <p:cNvSpPr txBox="1">
            <a:spLocks noGrp="1"/>
          </p:cNvSpPr>
          <p:nvPr>
            <p:ph type="sldNum" idx="12"/>
          </p:nvPr>
        </p:nvSpPr>
        <p:spPr>
          <a:xfrm>
            <a:off x="6457950" y="4767269"/>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mailto:camille.marini@owkin.com" TargetMode="External"/><Relationship Id="rId3" Type="http://schemas.openxmlformats.org/officeDocument/2006/relationships/hyperlink" Target="mailto:mathieu.galtier@owkin.com" TargetMode="External"/><Relationship Id="rId7" Type="http://schemas.openxmlformats.org/officeDocument/2006/relationships/hyperlink" Target="mailto:bill.mulligan@loodse.com"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hyperlink" Target="mailto:hceulema@its.jnj.com" TargetMode="External"/><Relationship Id="rId11" Type="http://schemas.openxmlformats.org/officeDocument/2006/relationships/hyperlink" Target="http://www.melloddy.eu/" TargetMode="External"/><Relationship Id="rId5" Type="http://schemas.openxmlformats.org/officeDocument/2006/relationships/image" Target="../media/image51.png"/><Relationship Id="rId10" Type="http://schemas.openxmlformats.org/officeDocument/2006/relationships/image" Target="../media/image53.png"/><Relationship Id="rId4" Type="http://schemas.openxmlformats.org/officeDocument/2006/relationships/image" Target="../media/image50.png"/><Relationship Id="rId9"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4.jpg"/><Relationship Id="rId7"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56.png"/><Relationship Id="rId4" Type="http://schemas.openxmlformats.org/officeDocument/2006/relationships/image" Target="../media/image55.jp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png"/><Relationship Id="rId18" Type="http://schemas.openxmlformats.org/officeDocument/2006/relationships/image" Target="../media/image25.jpg"/><Relationship Id="rId3" Type="http://schemas.openxmlformats.org/officeDocument/2006/relationships/image" Target="../media/image10.jpg"/><Relationship Id="rId21" Type="http://schemas.openxmlformats.org/officeDocument/2006/relationships/image" Target="../media/image28.jpg"/><Relationship Id="rId7" Type="http://schemas.openxmlformats.org/officeDocument/2006/relationships/image" Target="../media/image14.png"/><Relationship Id="rId12" Type="http://schemas.openxmlformats.org/officeDocument/2006/relationships/image" Target="../media/image19.jpg"/><Relationship Id="rId17" Type="http://schemas.openxmlformats.org/officeDocument/2006/relationships/image" Target="../media/image24.png"/><Relationship Id="rId25"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23.png"/><Relationship Id="rId20"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jpg"/><Relationship Id="rId24" Type="http://schemas.openxmlformats.org/officeDocument/2006/relationships/image" Target="../media/image5.png"/><Relationship Id="rId5" Type="http://schemas.openxmlformats.org/officeDocument/2006/relationships/image" Target="../media/image12.jp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github.com/SubstraFoundation/substra" TargetMode="Externa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
          <p:cNvSpPr/>
          <p:nvPr/>
        </p:nvSpPr>
        <p:spPr>
          <a:xfrm>
            <a:off x="0" y="0"/>
            <a:ext cx="5165400" cy="5143500"/>
          </a:xfrm>
          <a:prstGeom prst="round2SameRect">
            <a:avLst>
              <a:gd name="adj1" fmla="val 0"/>
              <a:gd name="adj2" fmla="val 0"/>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69" name="Google Shape;69;p1"/>
          <p:cNvSpPr txBox="1">
            <a:spLocks noGrp="1"/>
          </p:cNvSpPr>
          <p:nvPr>
            <p:ph type="subTitle" idx="1"/>
          </p:nvPr>
        </p:nvSpPr>
        <p:spPr>
          <a:xfrm>
            <a:off x="630750" y="1484148"/>
            <a:ext cx="4255800" cy="878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1200"/>
              <a:buFont typeface="Arial"/>
              <a:buNone/>
            </a:pPr>
            <a:r>
              <a:rPr lang="fr" sz="1800">
                <a:solidFill>
                  <a:schemeClr val="accent2"/>
                </a:solidFill>
              </a:rPr>
              <a:t>Accelerating Drug Discovery by Cooperative Competition through Open Source</a:t>
            </a:r>
            <a:endParaRPr sz="1800"/>
          </a:p>
          <a:p>
            <a:pPr marL="0" lvl="0" indent="0" algn="l" rtl="0">
              <a:lnSpc>
                <a:spcPct val="90000"/>
              </a:lnSpc>
              <a:spcBef>
                <a:spcPts val="800"/>
              </a:spcBef>
              <a:spcAft>
                <a:spcPts val="0"/>
              </a:spcAft>
              <a:buClr>
                <a:srgbClr val="BFBFBF"/>
              </a:buClr>
              <a:buSzPts val="800"/>
              <a:buNone/>
            </a:pPr>
            <a:r>
              <a:rPr lang="fr" sz="800" b="0">
                <a:solidFill>
                  <a:srgbClr val="BFBFBF"/>
                </a:solidFill>
              </a:rPr>
              <a:t>APRIL 2020</a:t>
            </a:r>
            <a:endParaRPr/>
          </a:p>
          <a:p>
            <a:pPr marL="0" lvl="0" indent="0" algn="l" rtl="0">
              <a:lnSpc>
                <a:spcPct val="90000"/>
              </a:lnSpc>
              <a:spcBef>
                <a:spcPts val="800"/>
              </a:spcBef>
              <a:spcAft>
                <a:spcPts val="0"/>
              </a:spcAft>
              <a:buClr>
                <a:srgbClr val="BFBFBF"/>
              </a:buClr>
              <a:buSzPts val="800"/>
              <a:buNone/>
            </a:pPr>
            <a:endParaRPr sz="800" b="0">
              <a:solidFill>
                <a:srgbClr val="BFBFBF"/>
              </a:solidFill>
            </a:endParaRPr>
          </a:p>
          <a:p>
            <a:pPr marL="0" lvl="0" indent="0" algn="l" rtl="0">
              <a:lnSpc>
                <a:spcPct val="90000"/>
              </a:lnSpc>
              <a:spcBef>
                <a:spcPts val="800"/>
              </a:spcBef>
              <a:spcAft>
                <a:spcPts val="0"/>
              </a:spcAft>
              <a:buClr>
                <a:srgbClr val="BFBFBF"/>
              </a:buClr>
              <a:buSzPts val="800"/>
              <a:buNone/>
            </a:pPr>
            <a:r>
              <a:rPr lang="fr" sz="800" b="0">
                <a:solidFill>
                  <a:srgbClr val="BFBFBF"/>
                </a:solidFill>
              </a:rPr>
              <a:t>Presented by</a:t>
            </a:r>
            <a:endParaRPr/>
          </a:p>
        </p:txBody>
      </p:sp>
      <p:cxnSp>
        <p:nvCxnSpPr>
          <p:cNvPr id="70" name="Google Shape;70;p1"/>
          <p:cNvCxnSpPr/>
          <p:nvPr/>
        </p:nvCxnSpPr>
        <p:spPr>
          <a:xfrm>
            <a:off x="650269" y="2079299"/>
            <a:ext cx="384000" cy="0"/>
          </a:xfrm>
          <a:prstGeom prst="straightConnector1">
            <a:avLst/>
          </a:prstGeom>
          <a:noFill/>
          <a:ln w="57150" cap="flat" cmpd="sng">
            <a:solidFill>
              <a:schemeClr val="accent4"/>
            </a:solidFill>
            <a:prstDash val="solid"/>
            <a:miter lim="800000"/>
            <a:headEnd type="none" w="sm" len="sm"/>
            <a:tailEnd type="none" w="sm" len="sm"/>
          </a:ln>
        </p:spPr>
      </p:cxnSp>
      <p:pic>
        <p:nvPicPr>
          <p:cNvPr id="71" name="Google Shape;71;p1"/>
          <p:cNvPicPr preferRelativeResize="0"/>
          <p:nvPr/>
        </p:nvPicPr>
        <p:blipFill rotWithShape="1">
          <a:blip r:embed="rId3">
            <a:alphaModFix/>
          </a:blip>
          <a:srcRect/>
          <a:stretch/>
        </p:blipFill>
        <p:spPr>
          <a:xfrm>
            <a:off x="630747" y="546571"/>
            <a:ext cx="2169078" cy="330996"/>
          </a:xfrm>
          <a:prstGeom prst="rect">
            <a:avLst/>
          </a:prstGeom>
          <a:noFill/>
          <a:ln>
            <a:noFill/>
          </a:ln>
        </p:spPr>
      </p:pic>
      <p:pic>
        <p:nvPicPr>
          <p:cNvPr id="72" name="Google Shape;72;p1"/>
          <p:cNvPicPr preferRelativeResize="0"/>
          <p:nvPr/>
        </p:nvPicPr>
        <p:blipFill rotWithShape="1">
          <a:blip r:embed="rId4">
            <a:alphaModFix/>
          </a:blip>
          <a:srcRect/>
          <a:stretch/>
        </p:blipFill>
        <p:spPr>
          <a:xfrm>
            <a:off x="2711491" y="2877563"/>
            <a:ext cx="1326617" cy="402400"/>
          </a:xfrm>
          <a:prstGeom prst="rect">
            <a:avLst/>
          </a:prstGeom>
          <a:noFill/>
          <a:ln>
            <a:noFill/>
          </a:ln>
        </p:spPr>
      </p:pic>
      <p:sp>
        <p:nvSpPr>
          <p:cNvPr id="73" name="Google Shape;73;p1"/>
          <p:cNvSpPr txBox="1"/>
          <p:nvPr/>
        </p:nvSpPr>
        <p:spPr>
          <a:xfrm>
            <a:off x="2628391" y="3423038"/>
            <a:ext cx="1492800" cy="299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1000"/>
              </a:spcBef>
              <a:spcAft>
                <a:spcPts val="1000"/>
              </a:spcAft>
              <a:buClr>
                <a:srgbClr val="000000"/>
              </a:buClr>
              <a:buSzPts val="1100"/>
              <a:buFont typeface="Arial"/>
              <a:buNone/>
            </a:pPr>
            <a:r>
              <a:rPr lang="fr" sz="1100" b="0" i="0" u="none" strike="noStrike" cap="none">
                <a:solidFill>
                  <a:schemeClr val="dk1"/>
                </a:solidFill>
                <a:highlight>
                  <a:srgbClr val="FFFFFF"/>
                </a:highlight>
                <a:latin typeface="Arial"/>
                <a:ea typeface="Arial"/>
                <a:cs typeface="Arial"/>
                <a:sym typeface="Arial"/>
              </a:rPr>
              <a:t>Camille Marini</a:t>
            </a:r>
            <a:endParaRPr sz="1400" b="0" i="0" u="none" strike="noStrike" cap="none">
              <a:solidFill>
                <a:srgbClr val="000000"/>
              </a:solidFill>
              <a:latin typeface="Arial"/>
              <a:ea typeface="Arial"/>
              <a:cs typeface="Arial"/>
              <a:sym typeface="Arial"/>
            </a:endParaRPr>
          </a:p>
        </p:txBody>
      </p:sp>
      <p:sp>
        <p:nvSpPr>
          <p:cNvPr id="74" name="Google Shape;74;p1"/>
          <p:cNvSpPr txBox="1"/>
          <p:nvPr/>
        </p:nvSpPr>
        <p:spPr>
          <a:xfrm>
            <a:off x="1009503" y="3423038"/>
            <a:ext cx="1492800" cy="299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1000"/>
              </a:spcBef>
              <a:spcAft>
                <a:spcPts val="1000"/>
              </a:spcAft>
              <a:buClr>
                <a:srgbClr val="000000"/>
              </a:buClr>
              <a:buSzPts val="1100"/>
              <a:buFont typeface="Arial"/>
              <a:buNone/>
            </a:pPr>
            <a:r>
              <a:rPr lang="fr" sz="1100" b="0" i="0" u="none" strike="noStrike" cap="none">
                <a:solidFill>
                  <a:schemeClr val="dk1"/>
                </a:solidFill>
                <a:highlight>
                  <a:srgbClr val="FFFFFF"/>
                </a:highlight>
                <a:latin typeface="Arial"/>
                <a:ea typeface="Arial"/>
                <a:cs typeface="Arial"/>
                <a:sym typeface="Arial"/>
              </a:rPr>
              <a:t>Bill Mulligan</a:t>
            </a:r>
            <a:endParaRPr sz="1400" b="0" i="0" u="none" strike="noStrike" cap="none">
              <a:solidFill>
                <a:srgbClr val="000000"/>
              </a:solidFill>
              <a:latin typeface="Arial"/>
              <a:ea typeface="Arial"/>
              <a:cs typeface="Arial"/>
              <a:sym typeface="Arial"/>
            </a:endParaRPr>
          </a:p>
        </p:txBody>
      </p:sp>
      <p:pic>
        <p:nvPicPr>
          <p:cNvPr id="75" name="Google Shape;75;p1" descr="Kubermatic_Logo.png"/>
          <p:cNvPicPr preferRelativeResize="0"/>
          <p:nvPr/>
        </p:nvPicPr>
        <p:blipFill>
          <a:blip r:embed="rId5">
            <a:alphaModFix/>
          </a:blip>
          <a:stretch>
            <a:fillRect/>
          </a:stretch>
        </p:blipFill>
        <p:spPr>
          <a:xfrm>
            <a:off x="912500" y="2757650"/>
            <a:ext cx="1605563" cy="642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1"/>
          <p:cNvSpPr txBox="1">
            <a:spLocks noGrp="1"/>
          </p:cNvSpPr>
          <p:nvPr>
            <p:ph type="title"/>
          </p:nvPr>
        </p:nvSpPr>
        <p:spPr>
          <a:xfrm>
            <a:off x="252498" y="167975"/>
            <a:ext cx="45732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COMPUTE PLANS</a:t>
            </a:r>
            <a:endParaRPr/>
          </a:p>
        </p:txBody>
      </p:sp>
      <p:sp>
        <p:nvSpPr>
          <p:cNvPr id="321" name="Google Shape;321;p21"/>
          <p:cNvSpPr/>
          <p:nvPr/>
        </p:nvSpPr>
        <p:spPr>
          <a:xfrm>
            <a:off x="3360131" y="3166166"/>
            <a:ext cx="2567700" cy="1663500"/>
          </a:xfrm>
          <a:prstGeom prst="ellipse">
            <a:avLst/>
          </a:prstGeom>
          <a:noFill/>
          <a:ln w="19050" cap="flat" cmpd="sng">
            <a:solidFill>
              <a:srgbClr val="B7B7B7"/>
            </a:solidFill>
            <a:prstDash val="dash"/>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1"/>
          <p:cNvSpPr/>
          <p:nvPr/>
        </p:nvSpPr>
        <p:spPr>
          <a:xfrm>
            <a:off x="4886172" y="3028835"/>
            <a:ext cx="640921" cy="455161"/>
          </a:xfrm>
          <a:custGeom>
            <a:avLst/>
            <a:gdLst/>
            <a:ahLst/>
            <a:cxnLst/>
            <a:rect l="l" t="t" r="r" b="b"/>
            <a:pathLst>
              <a:path w="20358" h="13861" fill="none" extrusionOk="0">
                <a:moveTo>
                  <a:pt x="912" y="0"/>
                </a:moveTo>
                <a:lnTo>
                  <a:pt x="19447" y="0"/>
                </a:lnTo>
                <a:cubicBezTo>
                  <a:pt x="19955" y="0"/>
                  <a:pt x="20358" y="508"/>
                  <a:pt x="20358" y="1135"/>
                </a:cubicBezTo>
                <a:lnTo>
                  <a:pt x="20358" y="12741"/>
                </a:lnTo>
                <a:cubicBezTo>
                  <a:pt x="20358" y="13368"/>
                  <a:pt x="19955" y="13861"/>
                  <a:pt x="19447" y="13861"/>
                </a:cubicBezTo>
                <a:lnTo>
                  <a:pt x="912" y="13861"/>
                </a:lnTo>
                <a:cubicBezTo>
                  <a:pt x="404" y="13861"/>
                  <a:pt x="0" y="13368"/>
                  <a:pt x="0" y="12741"/>
                </a:cubicBezTo>
                <a:lnTo>
                  <a:pt x="0" y="1135"/>
                </a:lnTo>
                <a:cubicBezTo>
                  <a:pt x="0" y="508"/>
                  <a:pt x="404" y="0"/>
                  <a:pt x="912" y="0"/>
                </a:cubicBezTo>
                <a:close/>
              </a:path>
            </a:pathLst>
          </a:custGeom>
          <a:noFill/>
          <a:ln w="9525" cap="flat" cmpd="sng">
            <a:solidFill>
              <a:srgbClr val="28478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1"/>
          <p:cNvSpPr/>
          <p:nvPr/>
        </p:nvSpPr>
        <p:spPr>
          <a:xfrm>
            <a:off x="3714820" y="3028835"/>
            <a:ext cx="640921" cy="455161"/>
          </a:xfrm>
          <a:custGeom>
            <a:avLst/>
            <a:gdLst/>
            <a:ahLst/>
            <a:cxnLst/>
            <a:rect l="l" t="t" r="r" b="b"/>
            <a:pathLst>
              <a:path w="20358" h="13861" fill="none" extrusionOk="0">
                <a:moveTo>
                  <a:pt x="897" y="0"/>
                </a:moveTo>
                <a:lnTo>
                  <a:pt x="19447" y="0"/>
                </a:lnTo>
                <a:cubicBezTo>
                  <a:pt x="19955" y="0"/>
                  <a:pt x="20358" y="508"/>
                  <a:pt x="20358" y="1135"/>
                </a:cubicBezTo>
                <a:lnTo>
                  <a:pt x="20358" y="12741"/>
                </a:lnTo>
                <a:cubicBezTo>
                  <a:pt x="20358" y="13368"/>
                  <a:pt x="19955" y="13861"/>
                  <a:pt x="19447" y="13861"/>
                </a:cubicBezTo>
                <a:lnTo>
                  <a:pt x="897" y="13861"/>
                </a:lnTo>
                <a:cubicBezTo>
                  <a:pt x="404" y="13861"/>
                  <a:pt x="0" y="13368"/>
                  <a:pt x="0" y="12741"/>
                </a:cubicBezTo>
                <a:lnTo>
                  <a:pt x="0" y="1135"/>
                </a:lnTo>
                <a:cubicBezTo>
                  <a:pt x="0" y="508"/>
                  <a:pt x="404" y="0"/>
                  <a:pt x="897" y="0"/>
                </a:cubicBezTo>
                <a:close/>
              </a:path>
            </a:pathLst>
          </a:custGeom>
          <a:noFill/>
          <a:ln w="9525" cap="flat" cmpd="sng">
            <a:solidFill>
              <a:srgbClr val="28478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1"/>
          <p:cNvSpPr/>
          <p:nvPr/>
        </p:nvSpPr>
        <p:spPr>
          <a:xfrm>
            <a:off x="3762998" y="3196658"/>
            <a:ext cx="158042" cy="164811"/>
          </a:xfrm>
          <a:custGeom>
            <a:avLst/>
            <a:gdLst/>
            <a:ahLst/>
            <a:cxnLst/>
            <a:rect l="l" t="t" r="r" b="b"/>
            <a:pathLst>
              <a:path w="5020" h="5019" extrusionOk="0">
                <a:moveTo>
                  <a:pt x="2510" y="1673"/>
                </a:moveTo>
                <a:cubicBezTo>
                  <a:pt x="2749" y="1673"/>
                  <a:pt x="2943" y="1748"/>
                  <a:pt x="3107" y="1912"/>
                </a:cubicBezTo>
                <a:cubicBezTo>
                  <a:pt x="3272" y="2076"/>
                  <a:pt x="3346" y="2271"/>
                  <a:pt x="3346" y="2509"/>
                </a:cubicBezTo>
                <a:cubicBezTo>
                  <a:pt x="3346" y="2734"/>
                  <a:pt x="3272" y="2928"/>
                  <a:pt x="3107" y="3092"/>
                </a:cubicBezTo>
                <a:cubicBezTo>
                  <a:pt x="2943" y="3256"/>
                  <a:pt x="2749" y="3346"/>
                  <a:pt x="2510" y="3346"/>
                </a:cubicBezTo>
                <a:cubicBezTo>
                  <a:pt x="2286" y="3346"/>
                  <a:pt x="2077" y="3256"/>
                  <a:pt x="1913" y="3092"/>
                </a:cubicBezTo>
                <a:cubicBezTo>
                  <a:pt x="1748" y="2928"/>
                  <a:pt x="1674" y="2734"/>
                  <a:pt x="1674" y="2509"/>
                </a:cubicBezTo>
                <a:cubicBezTo>
                  <a:pt x="1674" y="2271"/>
                  <a:pt x="1748" y="2076"/>
                  <a:pt x="1913" y="1912"/>
                </a:cubicBezTo>
                <a:cubicBezTo>
                  <a:pt x="2077" y="1748"/>
                  <a:pt x="2286" y="1673"/>
                  <a:pt x="2510" y="1673"/>
                </a:cubicBezTo>
                <a:close/>
                <a:moveTo>
                  <a:pt x="2152" y="0"/>
                </a:moveTo>
                <a:cubicBezTo>
                  <a:pt x="2077" y="0"/>
                  <a:pt x="2047" y="30"/>
                  <a:pt x="2032" y="90"/>
                </a:cubicBezTo>
                <a:cubicBezTo>
                  <a:pt x="2002" y="194"/>
                  <a:pt x="1972" y="404"/>
                  <a:pt x="1927" y="687"/>
                </a:cubicBezTo>
                <a:cubicBezTo>
                  <a:pt x="1838" y="732"/>
                  <a:pt x="1733" y="762"/>
                  <a:pt x="1644" y="822"/>
                </a:cubicBezTo>
                <a:lnTo>
                  <a:pt x="1181" y="463"/>
                </a:lnTo>
                <a:cubicBezTo>
                  <a:pt x="1151" y="448"/>
                  <a:pt x="1136" y="433"/>
                  <a:pt x="1106" y="433"/>
                </a:cubicBezTo>
                <a:cubicBezTo>
                  <a:pt x="1046" y="433"/>
                  <a:pt x="957" y="508"/>
                  <a:pt x="792" y="672"/>
                </a:cubicBezTo>
                <a:cubicBezTo>
                  <a:pt x="628" y="822"/>
                  <a:pt x="524" y="941"/>
                  <a:pt x="464" y="1016"/>
                </a:cubicBezTo>
                <a:cubicBezTo>
                  <a:pt x="449" y="1046"/>
                  <a:pt x="434" y="1076"/>
                  <a:pt x="434" y="1091"/>
                </a:cubicBezTo>
                <a:cubicBezTo>
                  <a:pt x="434" y="1120"/>
                  <a:pt x="449" y="1150"/>
                  <a:pt x="479" y="1180"/>
                </a:cubicBezTo>
                <a:cubicBezTo>
                  <a:pt x="613" y="1359"/>
                  <a:pt x="733" y="1509"/>
                  <a:pt x="822" y="1628"/>
                </a:cubicBezTo>
                <a:cubicBezTo>
                  <a:pt x="762" y="1733"/>
                  <a:pt x="733" y="1822"/>
                  <a:pt x="703" y="1927"/>
                </a:cubicBezTo>
                <a:lnTo>
                  <a:pt x="90" y="2017"/>
                </a:lnTo>
                <a:cubicBezTo>
                  <a:pt x="60" y="2017"/>
                  <a:pt x="46" y="2032"/>
                  <a:pt x="31" y="2061"/>
                </a:cubicBezTo>
                <a:cubicBezTo>
                  <a:pt x="1" y="2091"/>
                  <a:pt x="1" y="2106"/>
                  <a:pt x="1" y="2136"/>
                </a:cubicBezTo>
                <a:lnTo>
                  <a:pt x="1" y="2868"/>
                </a:lnTo>
                <a:cubicBezTo>
                  <a:pt x="1" y="2898"/>
                  <a:pt x="1" y="2913"/>
                  <a:pt x="31" y="2943"/>
                </a:cubicBezTo>
                <a:cubicBezTo>
                  <a:pt x="46" y="2958"/>
                  <a:pt x="60" y="2972"/>
                  <a:pt x="90" y="2987"/>
                </a:cubicBezTo>
                <a:lnTo>
                  <a:pt x="688" y="3062"/>
                </a:lnTo>
                <a:cubicBezTo>
                  <a:pt x="718" y="3182"/>
                  <a:pt x="762" y="3286"/>
                  <a:pt x="822" y="3391"/>
                </a:cubicBezTo>
                <a:cubicBezTo>
                  <a:pt x="792" y="3450"/>
                  <a:pt x="733" y="3525"/>
                  <a:pt x="643" y="3630"/>
                </a:cubicBezTo>
                <a:cubicBezTo>
                  <a:pt x="568" y="3719"/>
                  <a:pt x="509" y="3794"/>
                  <a:pt x="479" y="3839"/>
                </a:cubicBezTo>
                <a:cubicBezTo>
                  <a:pt x="464" y="3869"/>
                  <a:pt x="464" y="3884"/>
                  <a:pt x="464" y="3913"/>
                </a:cubicBezTo>
                <a:cubicBezTo>
                  <a:pt x="464" y="3943"/>
                  <a:pt x="464" y="3973"/>
                  <a:pt x="479" y="3988"/>
                </a:cubicBezTo>
                <a:cubicBezTo>
                  <a:pt x="568" y="4108"/>
                  <a:pt x="748" y="4287"/>
                  <a:pt x="1016" y="4541"/>
                </a:cubicBezTo>
                <a:cubicBezTo>
                  <a:pt x="1046" y="4571"/>
                  <a:pt x="1076" y="4571"/>
                  <a:pt x="1106" y="4571"/>
                </a:cubicBezTo>
                <a:cubicBezTo>
                  <a:pt x="1136" y="4571"/>
                  <a:pt x="1166" y="4571"/>
                  <a:pt x="1181" y="4541"/>
                </a:cubicBezTo>
                <a:lnTo>
                  <a:pt x="1644" y="4197"/>
                </a:lnTo>
                <a:cubicBezTo>
                  <a:pt x="1733" y="4242"/>
                  <a:pt x="1838" y="4287"/>
                  <a:pt x="1942" y="4317"/>
                </a:cubicBezTo>
                <a:lnTo>
                  <a:pt x="2032" y="4914"/>
                </a:lnTo>
                <a:cubicBezTo>
                  <a:pt x="2032" y="4944"/>
                  <a:pt x="2047" y="4974"/>
                  <a:pt x="2062" y="4989"/>
                </a:cubicBezTo>
                <a:cubicBezTo>
                  <a:pt x="2092" y="5004"/>
                  <a:pt x="2122" y="5019"/>
                  <a:pt x="2152" y="5019"/>
                </a:cubicBezTo>
                <a:lnTo>
                  <a:pt x="2868" y="5019"/>
                </a:lnTo>
                <a:cubicBezTo>
                  <a:pt x="2943" y="5019"/>
                  <a:pt x="2973" y="4989"/>
                  <a:pt x="2988" y="4929"/>
                </a:cubicBezTo>
                <a:cubicBezTo>
                  <a:pt x="3018" y="4825"/>
                  <a:pt x="3048" y="4615"/>
                  <a:pt x="3092" y="4317"/>
                </a:cubicBezTo>
                <a:cubicBezTo>
                  <a:pt x="3182" y="4287"/>
                  <a:pt x="3287" y="4242"/>
                  <a:pt x="3391" y="4197"/>
                </a:cubicBezTo>
                <a:lnTo>
                  <a:pt x="3839" y="4541"/>
                </a:lnTo>
                <a:cubicBezTo>
                  <a:pt x="3869" y="4571"/>
                  <a:pt x="3899" y="4571"/>
                  <a:pt x="3914" y="4571"/>
                </a:cubicBezTo>
                <a:cubicBezTo>
                  <a:pt x="3974" y="4571"/>
                  <a:pt x="4063" y="4496"/>
                  <a:pt x="4228" y="4347"/>
                </a:cubicBezTo>
                <a:cubicBezTo>
                  <a:pt x="4392" y="4197"/>
                  <a:pt x="4496" y="4078"/>
                  <a:pt x="4556" y="3988"/>
                </a:cubicBezTo>
                <a:cubicBezTo>
                  <a:pt x="4571" y="3973"/>
                  <a:pt x="4586" y="3943"/>
                  <a:pt x="4586" y="3913"/>
                </a:cubicBezTo>
                <a:cubicBezTo>
                  <a:pt x="4586" y="3884"/>
                  <a:pt x="4571" y="3854"/>
                  <a:pt x="4541" y="3839"/>
                </a:cubicBezTo>
                <a:cubicBezTo>
                  <a:pt x="4392" y="3645"/>
                  <a:pt x="4272" y="3495"/>
                  <a:pt x="4198" y="3376"/>
                </a:cubicBezTo>
                <a:cubicBezTo>
                  <a:pt x="4243" y="3301"/>
                  <a:pt x="4287" y="3197"/>
                  <a:pt x="4332" y="3092"/>
                </a:cubicBezTo>
                <a:lnTo>
                  <a:pt x="4930" y="2987"/>
                </a:lnTo>
                <a:cubicBezTo>
                  <a:pt x="4959" y="2987"/>
                  <a:pt x="4974" y="2972"/>
                  <a:pt x="4989" y="2958"/>
                </a:cubicBezTo>
                <a:cubicBezTo>
                  <a:pt x="5019" y="2928"/>
                  <a:pt x="5019" y="2898"/>
                  <a:pt x="5019" y="2883"/>
                </a:cubicBezTo>
                <a:lnTo>
                  <a:pt x="5019" y="2151"/>
                </a:lnTo>
                <a:cubicBezTo>
                  <a:pt x="5019" y="2121"/>
                  <a:pt x="5019" y="2091"/>
                  <a:pt x="4989" y="2076"/>
                </a:cubicBezTo>
                <a:cubicBezTo>
                  <a:pt x="4974" y="2046"/>
                  <a:pt x="4959" y="2032"/>
                  <a:pt x="4930" y="2032"/>
                </a:cubicBezTo>
                <a:lnTo>
                  <a:pt x="4332" y="1942"/>
                </a:lnTo>
                <a:cubicBezTo>
                  <a:pt x="4302" y="1837"/>
                  <a:pt x="4257" y="1733"/>
                  <a:pt x="4198" y="1613"/>
                </a:cubicBezTo>
                <a:cubicBezTo>
                  <a:pt x="4228" y="1569"/>
                  <a:pt x="4287" y="1494"/>
                  <a:pt x="4377" y="1389"/>
                </a:cubicBezTo>
                <a:cubicBezTo>
                  <a:pt x="4452" y="1285"/>
                  <a:pt x="4511" y="1225"/>
                  <a:pt x="4541" y="1165"/>
                </a:cubicBezTo>
                <a:cubicBezTo>
                  <a:pt x="4556" y="1150"/>
                  <a:pt x="4571" y="1120"/>
                  <a:pt x="4571" y="1091"/>
                </a:cubicBezTo>
                <a:cubicBezTo>
                  <a:pt x="4571" y="1061"/>
                  <a:pt x="4556" y="1046"/>
                  <a:pt x="4541" y="1031"/>
                </a:cubicBezTo>
                <a:cubicBezTo>
                  <a:pt x="4467" y="911"/>
                  <a:pt x="4287" y="732"/>
                  <a:pt x="4004" y="463"/>
                </a:cubicBezTo>
                <a:cubicBezTo>
                  <a:pt x="3974" y="448"/>
                  <a:pt x="3944" y="433"/>
                  <a:pt x="3914" y="433"/>
                </a:cubicBezTo>
                <a:cubicBezTo>
                  <a:pt x="3884" y="433"/>
                  <a:pt x="3854" y="448"/>
                  <a:pt x="3839" y="463"/>
                </a:cubicBezTo>
                <a:lnTo>
                  <a:pt x="3376" y="822"/>
                </a:lnTo>
                <a:cubicBezTo>
                  <a:pt x="3287" y="777"/>
                  <a:pt x="3197" y="732"/>
                  <a:pt x="3078" y="687"/>
                </a:cubicBezTo>
                <a:lnTo>
                  <a:pt x="2988" y="90"/>
                </a:lnTo>
                <a:cubicBezTo>
                  <a:pt x="2988" y="60"/>
                  <a:pt x="2973" y="45"/>
                  <a:pt x="2958" y="15"/>
                </a:cubicBezTo>
                <a:cubicBezTo>
                  <a:pt x="2928" y="0"/>
                  <a:pt x="2898" y="0"/>
                  <a:pt x="2868" y="0"/>
                </a:cubicBezTo>
                <a:close/>
              </a:path>
            </a:pathLst>
          </a:custGeom>
          <a:solidFill>
            <a:srgbClr val="00000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1"/>
          <p:cNvSpPr/>
          <p:nvPr/>
        </p:nvSpPr>
        <p:spPr>
          <a:xfrm>
            <a:off x="5326844" y="3210270"/>
            <a:ext cx="158483" cy="164811"/>
          </a:xfrm>
          <a:custGeom>
            <a:avLst/>
            <a:gdLst/>
            <a:ahLst/>
            <a:cxnLst/>
            <a:rect l="l" t="t" r="r" b="b"/>
            <a:pathLst>
              <a:path w="5034" h="5019" extrusionOk="0">
                <a:moveTo>
                  <a:pt x="2524" y="1673"/>
                </a:moveTo>
                <a:cubicBezTo>
                  <a:pt x="2748" y="1673"/>
                  <a:pt x="2943" y="1748"/>
                  <a:pt x="3107" y="1912"/>
                </a:cubicBezTo>
                <a:cubicBezTo>
                  <a:pt x="3271" y="2076"/>
                  <a:pt x="3361" y="2271"/>
                  <a:pt x="3361" y="2509"/>
                </a:cubicBezTo>
                <a:cubicBezTo>
                  <a:pt x="3361" y="2734"/>
                  <a:pt x="3271" y="2928"/>
                  <a:pt x="3107" y="3092"/>
                </a:cubicBezTo>
                <a:cubicBezTo>
                  <a:pt x="2943" y="3256"/>
                  <a:pt x="2748" y="3346"/>
                  <a:pt x="2524" y="3346"/>
                </a:cubicBezTo>
                <a:cubicBezTo>
                  <a:pt x="2285" y="3346"/>
                  <a:pt x="2091" y="3256"/>
                  <a:pt x="1927" y="3092"/>
                </a:cubicBezTo>
                <a:cubicBezTo>
                  <a:pt x="1763" y="2928"/>
                  <a:pt x="1673" y="2734"/>
                  <a:pt x="1673" y="2509"/>
                </a:cubicBezTo>
                <a:cubicBezTo>
                  <a:pt x="1673" y="2271"/>
                  <a:pt x="1763" y="2076"/>
                  <a:pt x="1927" y="1912"/>
                </a:cubicBezTo>
                <a:cubicBezTo>
                  <a:pt x="2091" y="1748"/>
                  <a:pt x="2285" y="1673"/>
                  <a:pt x="2524" y="1673"/>
                </a:cubicBezTo>
                <a:close/>
                <a:moveTo>
                  <a:pt x="2151" y="0"/>
                </a:moveTo>
                <a:cubicBezTo>
                  <a:pt x="2121" y="0"/>
                  <a:pt x="2091" y="0"/>
                  <a:pt x="2076" y="15"/>
                </a:cubicBezTo>
                <a:cubicBezTo>
                  <a:pt x="2046" y="45"/>
                  <a:pt x="2046" y="60"/>
                  <a:pt x="2031" y="90"/>
                </a:cubicBezTo>
                <a:lnTo>
                  <a:pt x="1942" y="687"/>
                </a:lnTo>
                <a:cubicBezTo>
                  <a:pt x="1837" y="732"/>
                  <a:pt x="1748" y="777"/>
                  <a:pt x="1658" y="822"/>
                </a:cubicBezTo>
                <a:lnTo>
                  <a:pt x="1180" y="463"/>
                </a:lnTo>
                <a:cubicBezTo>
                  <a:pt x="1165" y="448"/>
                  <a:pt x="1135" y="433"/>
                  <a:pt x="1105" y="433"/>
                </a:cubicBezTo>
                <a:cubicBezTo>
                  <a:pt x="1076" y="433"/>
                  <a:pt x="1046" y="448"/>
                  <a:pt x="1031" y="463"/>
                </a:cubicBezTo>
                <a:cubicBezTo>
                  <a:pt x="747" y="732"/>
                  <a:pt x="568" y="911"/>
                  <a:pt x="493" y="1031"/>
                </a:cubicBezTo>
                <a:cubicBezTo>
                  <a:pt x="478" y="1046"/>
                  <a:pt x="463" y="1061"/>
                  <a:pt x="463" y="1091"/>
                </a:cubicBezTo>
                <a:cubicBezTo>
                  <a:pt x="463" y="1120"/>
                  <a:pt x="478" y="1150"/>
                  <a:pt x="493" y="1165"/>
                </a:cubicBezTo>
                <a:cubicBezTo>
                  <a:pt x="523" y="1225"/>
                  <a:pt x="583" y="1285"/>
                  <a:pt x="657" y="1389"/>
                </a:cubicBezTo>
                <a:cubicBezTo>
                  <a:pt x="732" y="1494"/>
                  <a:pt x="792" y="1569"/>
                  <a:pt x="837" y="1613"/>
                </a:cubicBezTo>
                <a:cubicBezTo>
                  <a:pt x="777" y="1733"/>
                  <a:pt x="732" y="1837"/>
                  <a:pt x="702" y="1942"/>
                </a:cubicBezTo>
                <a:lnTo>
                  <a:pt x="105" y="2032"/>
                </a:lnTo>
                <a:cubicBezTo>
                  <a:pt x="75" y="2032"/>
                  <a:pt x="45" y="2046"/>
                  <a:pt x="30" y="2076"/>
                </a:cubicBezTo>
                <a:cubicBezTo>
                  <a:pt x="15" y="2091"/>
                  <a:pt x="0" y="2121"/>
                  <a:pt x="0" y="2151"/>
                </a:cubicBezTo>
                <a:lnTo>
                  <a:pt x="0" y="2883"/>
                </a:lnTo>
                <a:cubicBezTo>
                  <a:pt x="0" y="2898"/>
                  <a:pt x="15" y="2928"/>
                  <a:pt x="30" y="2958"/>
                </a:cubicBezTo>
                <a:cubicBezTo>
                  <a:pt x="45" y="2972"/>
                  <a:pt x="75" y="2987"/>
                  <a:pt x="105" y="2987"/>
                </a:cubicBezTo>
                <a:lnTo>
                  <a:pt x="702" y="3092"/>
                </a:lnTo>
                <a:cubicBezTo>
                  <a:pt x="747" y="3197"/>
                  <a:pt x="792" y="3301"/>
                  <a:pt x="837" y="3376"/>
                </a:cubicBezTo>
                <a:cubicBezTo>
                  <a:pt x="747" y="3495"/>
                  <a:pt x="642" y="3645"/>
                  <a:pt x="478" y="3839"/>
                </a:cubicBezTo>
                <a:cubicBezTo>
                  <a:pt x="463" y="3854"/>
                  <a:pt x="448" y="3884"/>
                  <a:pt x="448" y="3913"/>
                </a:cubicBezTo>
                <a:cubicBezTo>
                  <a:pt x="448" y="3943"/>
                  <a:pt x="463" y="3973"/>
                  <a:pt x="478" y="3988"/>
                </a:cubicBezTo>
                <a:cubicBezTo>
                  <a:pt x="538" y="4078"/>
                  <a:pt x="642" y="4197"/>
                  <a:pt x="807" y="4347"/>
                </a:cubicBezTo>
                <a:cubicBezTo>
                  <a:pt x="956" y="4496"/>
                  <a:pt x="1061" y="4571"/>
                  <a:pt x="1105" y="4571"/>
                </a:cubicBezTo>
                <a:cubicBezTo>
                  <a:pt x="1135" y="4571"/>
                  <a:pt x="1165" y="4571"/>
                  <a:pt x="1195" y="4541"/>
                </a:cubicBezTo>
                <a:lnTo>
                  <a:pt x="1643" y="4197"/>
                </a:lnTo>
                <a:cubicBezTo>
                  <a:pt x="1748" y="4242"/>
                  <a:pt x="1837" y="4287"/>
                  <a:pt x="1942" y="4317"/>
                </a:cubicBezTo>
                <a:cubicBezTo>
                  <a:pt x="1972" y="4615"/>
                  <a:pt x="2002" y="4825"/>
                  <a:pt x="2031" y="4929"/>
                </a:cubicBezTo>
                <a:cubicBezTo>
                  <a:pt x="2046" y="4989"/>
                  <a:pt x="2091" y="5019"/>
                  <a:pt x="2151" y="5019"/>
                </a:cubicBezTo>
                <a:lnTo>
                  <a:pt x="2883" y="5019"/>
                </a:lnTo>
                <a:cubicBezTo>
                  <a:pt x="2913" y="5019"/>
                  <a:pt x="2943" y="5004"/>
                  <a:pt x="2957" y="4989"/>
                </a:cubicBezTo>
                <a:cubicBezTo>
                  <a:pt x="2987" y="4974"/>
                  <a:pt x="3002" y="4944"/>
                  <a:pt x="3002" y="4914"/>
                </a:cubicBezTo>
                <a:lnTo>
                  <a:pt x="3092" y="4317"/>
                </a:lnTo>
                <a:cubicBezTo>
                  <a:pt x="3196" y="4287"/>
                  <a:pt x="3301" y="4242"/>
                  <a:pt x="3391" y="4197"/>
                </a:cubicBezTo>
                <a:lnTo>
                  <a:pt x="3839" y="4541"/>
                </a:lnTo>
                <a:cubicBezTo>
                  <a:pt x="3869" y="4571"/>
                  <a:pt x="3898" y="4571"/>
                  <a:pt x="3928" y="4571"/>
                </a:cubicBezTo>
                <a:cubicBezTo>
                  <a:pt x="3958" y="4571"/>
                  <a:pt x="3988" y="4571"/>
                  <a:pt x="4003" y="4541"/>
                </a:cubicBezTo>
                <a:cubicBezTo>
                  <a:pt x="4287" y="4287"/>
                  <a:pt x="4466" y="4108"/>
                  <a:pt x="4556" y="3988"/>
                </a:cubicBezTo>
                <a:cubicBezTo>
                  <a:pt x="4571" y="3973"/>
                  <a:pt x="4571" y="3943"/>
                  <a:pt x="4571" y="3913"/>
                </a:cubicBezTo>
                <a:cubicBezTo>
                  <a:pt x="4571" y="3884"/>
                  <a:pt x="4556" y="3869"/>
                  <a:pt x="4541" y="3839"/>
                </a:cubicBezTo>
                <a:cubicBezTo>
                  <a:pt x="4511" y="3794"/>
                  <a:pt x="4451" y="3719"/>
                  <a:pt x="4376" y="3630"/>
                </a:cubicBezTo>
                <a:cubicBezTo>
                  <a:pt x="4302" y="3525"/>
                  <a:pt x="4242" y="3450"/>
                  <a:pt x="4197" y="3391"/>
                </a:cubicBezTo>
                <a:cubicBezTo>
                  <a:pt x="4257" y="3286"/>
                  <a:pt x="4302" y="3182"/>
                  <a:pt x="4332" y="3062"/>
                </a:cubicBezTo>
                <a:lnTo>
                  <a:pt x="4929" y="2987"/>
                </a:lnTo>
                <a:cubicBezTo>
                  <a:pt x="4959" y="2972"/>
                  <a:pt x="4989" y="2958"/>
                  <a:pt x="5004" y="2943"/>
                </a:cubicBezTo>
                <a:cubicBezTo>
                  <a:pt x="5019" y="2913"/>
                  <a:pt x="5034" y="2898"/>
                  <a:pt x="5034" y="2868"/>
                </a:cubicBezTo>
                <a:lnTo>
                  <a:pt x="5034" y="2136"/>
                </a:lnTo>
                <a:cubicBezTo>
                  <a:pt x="5034" y="2106"/>
                  <a:pt x="5019" y="2091"/>
                  <a:pt x="5004" y="2061"/>
                </a:cubicBezTo>
                <a:cubicBezTo>
                  <a:pt x="4989" y="2032"/>
                  <a:pt x="4959" y="2017"/>
                  <a:pt x="4944" y="2017"/>
                </a:cubicBezTo>
                <a:lnTo>
                  <a:pt x="4332" y="1927"/>
                </a:lnTo>
                <a:cubicBezTo>
                  <a:pt x="4302" y="1822"/>
                  <a:pt x="4257" y="1733"/>
                  <a:pt x="4212" y="1628"/>
                </a:cubicBezTo>
                <a:cubicBezTo>
                  <a:pt x="4287" y="1509"/>
                  <a:pt x="4406" y="1359"/>
                  <a:pt x="4556" y="1180"/>
                </a:cubicBezTo>
                <a:cubicBezTo>
                  <a:pt x="4571" y="1150"/>
                  <a:pt x="4585" y="1120"/>
                  <a:pt x="4585" y="1091"/>
                </a:cubicBezTo>
                <a:cubicBezTo>
                  <a:pt x="4585" y="1076"/>
                  <a:pt x="4585" y="1046"/>
                  <a:pt x="4556" y="1016"/>
                </a:cubicBezTo>
                <a:cubicBezTo>
                  <a:pt x="4496" y="941"/>
                  <a:pt x="4391" y="822"/>
                  <a:pt x="4242" y="672"/>
                </a:cubicBezTo>
                <a:cubicBezTo>
                  <a:pt x="4078" y="508"/>
                  <a:pt x="3973" y="433"/>
                  <a:pt x="3928" y="433"/>
                </a:cubicBezTo>
                <a:cubicBezTo>
                  <a:pt x="3898" y="433"/>
                  <a:pt x="3869" y="448"/>
                  <a:pt x="3839" y="463"/>
                </a:cubicBezTo>
                <a:lnTo>
                  <a:pt x="3391" y="822"/>
                </a:lnTo>
                <a:cubicBezTo>
                  <a:pt x="3301" y="762"/>
                  <a:pt x="3196" y="732"/>
                  <a:pt x="3092" y="687"/>
                </a:cubicBezTo>
                <a:cubicBezTo>
                  <a:pt x="3062" y="404"/>
                  <a:pt x="3032" y="194"/>
                  <a:pt x="3002" y="90"/>
                </a:cubicBezTo>
                <a:cubicBezTo>
                  <a:pt x="2987" y="30"/>
                  <a:pt x="2943" y="0"/>
                  <a:pt x="2883" y="0"/>
                </a:cubicBezTo>
                <a:close/>
              </a:path>
            </a:pathLst>
          </a:custGeom>
          <a:solidFill>
            <a:srgbClr val="00000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1"/>
          <p:cNvSpPr/>
          <p:nvPr/>
        </p:nvSpPr>
        <p:spPr>
          <a:xfrm>
            <a:off x="3956053" y="3270227"/>
            <a:ext cx="158006" cy="189270"/>
          </a:xfrm>
          <a:prstGeom prst="flowChartMagneticDisk">
            <a:avLst/>
          </a:prstGeom>
          <a:solidFill>
            <a:srgbClr val="CCCCCC"/>
          </a:solidFill>
          <a:ln w="9525" cap="flat" cmpd="sng">
            <a:solidFill>
              <a:srgbClr val="F8F8F8"/>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1"/>
          <p:cNvSpPr/>
          <p:nvPr/>
        </p:nvSpPr>
        <p:spPr>
          <a:xfrm>
            <a:off x="5124981" y="3260374"/>
            <a:ext cx="158006" cy="189270"/>
          </a:xfrm>
          <a:prstGeom prst="flowChartMagneticDisk">
            <a:avLst/>
          </a:prstGeom>
          <a:solidFill>
            <a:srgbClr val="CCCCCC"/>
          </a:solidFill>
          <a:ln w="9525" cap="flat" cmpd="sng">
            <a:solidFill>
              <a:srgbClr val="F8F8F8"/>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21"/>
          <p:cNvSpPr/>
          <p:nvPr/>
        </p:nvSpPr>
        <p:spPr>
          <a:xfrm>
            <a:off x="4300260" y="3688250"/>
            <a:ext cx="640921" cy="455161"/>
          </a:xfrm>
          <a:custGeom>
            <a:avLst/>
            <a:gdLst/>
            <a:ahLst/>
            <a:cxnLst/>
            <a:rect l="l" t="t" r="r" b="b"/>
            <a:pathLst>
              <a:path w="20358" h="13861" fill="none" extrusionOk="0">
                <a:moveTo>
                  <a:pt x="912" y="0"/>
                </a:moveTo>
                <a:lnTo>
                  <a:pt x="19462" y="0"/>
                </a:lnTo>
                <a:cubicBezTo>
                  <a:pt x="19955" y="0"/>
                  <a:pt x="20358" y="508"/>
                  <a:pt x="20358" y="1121"/>
                </a:cubicBezTo>
                <a:lnTo>
                  <a:pt x="20358" y="12726"/>
                </a:lnTo>
                <a:cubicBezTo>
                  <a:pt x="20358" y="13353"/>
                  <a:pt x="19955" y="13861"/>
                  <a:pt x="19462" y="13861"/>
                </a:cubicBezTo>
                <a:lnTo>
                  <a:pt x="912" y="13861"/>
                </a:lnTo>
                <a:cubicBezTo>
                  <a:pt x="404" y="13861"/>
                  <a:pt x="0" y="13353"/>
                  <a:pt x="0" y="12726"/>
                </a:cubicBezTo>
                <a:lnTo>
                  <a:pt x="0" y="1121"/>
                </a:lnTo>
                <a:cubicBezTo>
                  <a:pt x="0" y="508"/>
                  <a:pt x="404" y="0"/>
                  <a:pt x="912" y="0"/>
                </a:cubicBezTo>
                <a:close/>
              </a:path>
            </a:pathLst>
          </a:custGeom>
          <a:noFill/>
          <a:ln w="9525" cap="flat" cmpd="sng">
            <a:solidFill>
              <a:srgbClr val="000000"/>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21"/>
          <p:cNvSpPr/>
          <p:nvPr/>
        </p:nvSpPr>
        <p:spPr>
          <a:xfrm>
            <a:off x="4365347" y="3718234"/>
            <a:ext cx="158011" cy="165337"/>
          </a:xfrm>
          <a:custGeom>
            <a:avLst/>
            <a:gdLst/>
            <a:ahLst/>
            <a:cxnLst/>
            <a:rect l="l" t="t" r="r" b="b"/>
            <a:pathLst>
              <a:path w="5019" h="5035" extrusionOk="0">
                <a:moveTo>
                  <a:pt x="2510" y="1674"/>
                </a:moveTo>
                <a:cubicBezTo>
                  <a:pt x="2734" y="1674"/>
                  <a:pt x="2943" y="1763"/>
                  <a:pt x="3107" y="1927"/>
                </a:cubicBezTo>
                <a:cubicBezTo>
                  <a:pt x="3271" y="2092"/>
                  <a:pt x="3346" y="2286"/>
                  <a:pt x="3346" y="2510"/>
                </a:cubicBezTo>
                <a:cubicBezTo>
                  <a:pt x="3346" y="2749"/>
                  <a:pt x="3271" y="2943"/>
                  <a:pt x="3107" y="3107"/>
                </a:cubicBezTo>
                <a:cubicBezTo>
                  <a:pt x="2943" y="3272"/>
                  <a:pt x="2734" y="3346"/>
                  <a:pt x="2510" y="3346"/>
                </a:cubicBezTo>
                <a:cubicBezTo>
                  <a:pt x="2286" y="3346"/>
                  <a:pt x="2077" y="3272"/>
                  <a:pt x="1912" y="3107"/>
                </a:cubicBezTo>
                <a:cubicBezTo>
                  <a:pt x="1748" y="2943"/>
                  <a:pt x="1673" y="2749"/>
                  <a:pt x="1673" y="2510"/>
                </a:cubicBezTo>
                <a:cubicBezTo>
                  <a:pt x="1673" y="2286"/>
                  <a:pt x="1748" y="2092"/>
                  <a:pt x="1912" y="1927"/>
                </a:cubicBezTo>
                <a:cubicBezTo>
                  <a:pt x="2077" y="1763"/>
                  <a:pt x="2286" y="1674"/>
                  <a:pt x="2510" y="1674"/>
                </a:cubicBezTo>
                <a:close/>
                <a:moveTo>
                  <a:pt x="2151" y="1"/>
                </a:moveTo>
                <a:cubicBezTo>
                  <a:pt x="2077" y="1"/>
                  <a:pt x="2047" y="31"/>
                  <a:pt x="2032" y="90"/>
                </a:cubicBezTo>
                <a:cubicBezTo>
                  <a:pt x="2002" y="210"/>
                  <a:pt x="1972" y="404"/>
                  <a:pt x="1927" y="703"/>
                </a:cubicBezTo>
                <a:cubicBezTo>
                  <a:pt x="1838" y="733"/>
                  <a:pt x="1733" y="777"/>
                  <a:pt x="1643" y="822"/>
                </a:cubicBezTo>
                <a:lnTo>
                  <a:pt x="1180" y="479"/>
                </a:lnTo>
                <a:cubicBezTo>
                  <a:pt x="1151" y="449"/>
                  <a:pt x="1136" y="449"/>
                  <a:pt x="1106" y="449"/>
                </a:cubicBezTo>
                <a:cubicBezTo>
                  <a:pt x="1046" y="449"/>
                  <a:pt x="956" y="524"/>
                  <a:pt x="792" y="673"/>
                </a:cubicBezTo>
                <a:cubicBezTo>
                  <a:pt x="628" y="837"/>
                  <a:pt x="523" y="957"/>
                  <a:pt x="464" y="1031"/>
                </a:cubicBezTo>
                <a:cubicBezTo>
                  <a:pt x="449" y="1061"/>
                  <a:pt x="434" y="1091"/>
                  <a:pt x="434" y="1106"/>
                </a:cubicBezTo>
                <a:cubicBezTo>
                  <a:pt x="434" y="1136"/>
                  <a:pt x="449" y="1151"/>
                  <a:pt x="478" y="1181"/>
                </a:cubicBezTo>
                <a:cubicBezTo>
                  <a:pt x="613" y="1360"/>
                  <a:pt x="732" y="1509"/>
                  <a:pt x="822" y="1629"/>
                </a:cubicBezTo>
                <a:cubicBezTo>
                  <a:pt x="762" y="1733"/>
                  <a:pt x="732" y="1838"/>
                  <a:pt x="688" y="1942"/>
                </a:cubicBezTo>
                <a:lnTo>
                  <a:pt x="90" y="2032"/>
                </a:lnTo>
                <a:cubicBezTo>
                  <a:pt x="60" y="2032"/>
                  <a:pt x="45" y="2047"/>
                  <a:pt x="30" y="2077"/>
                </a:cubicBezTo>
                <a:cubicBezTo>
                  <a:pt x="1" y="2092"/>
                  <a:pt x="1" y="2122"/>
                  <a:pt x="1" y="2152"/>
                </a:cubicBezTo>
                <a:lnTo>
                  <a:pt x="1" y="2868"/>
                </a:lnTo>
                <a:cubicBezTo>
                  <a:pt x="1" y="2898"/>
                  <a:pt x="1" y="2928"/>
                  <a:pt x="30" y="2943"/>
                </a:cubicBezTo>
                <a:cubicBezTo>
                  <a:pt x="45" y="2973"/>
                  <a:pt x="60" y="2988"/>
                  <a:pt x="90" y="2988"/>
                </a:cubicBezTo>
                <a:lnTo>
                  <a:pt x="688" y="3078"/>
                </a:lnTo>
                <a:cubicBezTo>
                  <a:pt x="717" y="3182"/>
                  <a:pt x="762" y="3287"/>
                  <a:pt x="822" y="3406"/>
                </a:cubicBezTo>
                <a:cubicBezTo>
                  <a:pt x="792" y="3451"/>
                  <a:pt x="732" y="3541"/>
                  <a:pt x="643" y="3630"/>
                </a:cubicBezTo>
                <a:cubicBezTo>
                  <a:pt x="568" y="3735"/>
                  <a:pt x="508" y="3809"/>
                  <a:pt x="478" y="3854"/>
                </a:cubicBezTo>
                <a:cubicBezTo>
                  <a:pt x="464" y="3869"/>
                  <a:pt x="449" y="3899"/>
                  <a:pt x="449" y="3929"/>
                </a:cubicBezTo>
                <a:cubicBezTo>
                  <a:pt x="449" y="3959"/>
                  <a:pt x="464" y="3974"/>
                  <a:pt x="478" y="4004"/>
                </a:cubicBezTo>
                <a:cubicBezTo>
                  <a:pt x="568" y="4123"/>
                  <a:pt x="747" y="4302"/>
                  <a:pt x="1016" y="4556"/>
                </a:cubicBezTo>
                <a:cubicBezTo>
                  <a:pt x="1046" y="4571"/>
                  <a:pt x="1076" y="4586"/>
                  <a:pt x="1106" y="4586"/>
                </a:cubicBezTo>
                <a:cubicBezTo>
                  <a:pt x="1136" y="4586"/>
                  <a:pt x="1166" y="4571"/>
                  <a:pt x="1180" y="4556"/>
                </a:cubicBezTo>
                <a:lnTo>
                  <a:pt x="1643" y="4213"/>
                </a:lnTo>
                <a:cubicBezTo>
                  <a:pt x="1733" y="4257"/>
                  <a:pt x="1838" y="4287"/>
                  <a:pt x="1942" y="4332"/>
                </a:cubicBezTo>
                <a:lnTo>
                  <a:pt x="2032" y="4930"/>
                </a:lnTo>
                <a:cubicBezTo>
                  <a:pt x="2032" y="4959"/>
                  <a:pt x="2047" y="4974"/>
                  <a:pt x="2062" y="5004"/>
                </a:cubicBezTo>
                <a:cubicBezTo>
                  <a:pt x="2092" y="5019"/>
                  <a:pt x="2121" y="5034"/>
                  <a:pt x="2151" y="5034"/>
                </a:cubicBezTo>
                <a:lnTo>
                  <a:pt x="2868" y="5034"/>
                </a:lnTo>
                <a:cubicBezTo>
                  <a:pt x="2943" y="5034"/>
                  <a:pt x="2973" y="5004"/>
                  <a:pt x="2988" y="4930"/>
                </a:cubicBezTo>
                <a:cubicBezTo>
                  <a:pt x="3018" y="4825"/>
                  <a:pt x="3047" y="4631"/>
                  <a:pt x="3092" y="4332"/>
                </a:cubicBezTo>
                <a:cubicBezTo>
                  <a:pt x="3182" y="4287"/>
                  <a:pt x="3286" y="4257"/>
                  <a:pt x="3376" y="4198"/>
                </a:cubicBezTo>
                <a:lnTo>
                  <a:pt x="3839" y="4556"/>
                </a:lnTo>
                <a:cubicBezTo>
                  <a:pt x="3869" y="4571"/>
                  <a:pt x="3899" y="4586"/>
                  <a:pt x="3914" y="4586"/>
                </a:cubicBezTo>
                <a:cubicBezTo>
                  <a:pt x="3973" y="4586"/>
                  <a:pt x="4063" y="4511"/>
                  <a:pt x="4227" y="4347"/>
                </a:cubicBezTo>
                <a:cubicBezTo>
                  <a:pt x="4377" y="4198"/>
                  <a:pt x="4496" y="4078"/>
                  <a:pt x="4556" y="4004"/>
                </a:cubicBezTo>
                <a:cubicBezTo>
                  <a:pt x="4571" y="3974"/>
                  <a:pt x="4586" y="3959"/>
                  <a:pt x="4586" y="3929"/>
                </a:cubicBezTo>
                <a:cubicBezTo>
                  <a:pt x="4586" y="3899"/>
                  <a:pt x="4571" y="3869"/>
                  <a:pt x="4541" y="3839"/>
                </a:cubicBezTo>
                <a:cubicBezTo>
                  <a:pt x="4392" y="3645"/>
                  <a:pt x="4272" y="3496"/>
                  <a:pt x="4197" y="3391"/>
                </a:cubicBezTo>
                <a:cubicBezTo>
                  <a:pt x="4242" y="3317"/>
                  <a:pt x="4287" y="3212"/>
                  <a:pt x="4332" y="3092"/>
                </a:cubicBezTo>
                <a:lnTo>
                  <a:pt x="4929" y="3003"/>
                </a:lnTo>
                <a:cubicBezTo>
                  <a:pt x="4959" y="3003"/>
                  <a:pt x="4974" y="2988"/>
                  <a:pt x="4989" y="2958"/>
                </a:cubicBezTo>
                <a:cubicBezTo>
                  <a:pt x="5019" y="2943"/>
                  <a:pt x="5019" y="2913"/>
                  <a:pt x="5019" y="2883"/>
                </a:cubicBezTo>
                <a:lnTo>
                  <a:pt x="5019" y="2166"/>
                </a:lnTo>
                <a:cubicBezTo>
                  <a:pt x="5019" y="2137"/>
                  <a:pt x="5019" y="2107"/>
                  <a:pt x="4989" y="2077"/>
                </a:cubicBezTo>
                <a:cubicBezTo>
                  <a:pt x="4974" y="2062"/>
                  <a:pt x="4959" y="2047"/>
                  <a:pt x="4929" y="2047"/>
                </a:cubicBezTo>
                <a:lnTo>
                  <a:pt x="4332" y="1942"/>
                </a:lnTo>
                <a:cubicBezTo>
                  <a:pt x="4302" y="1838"/>
                  <a:pt x="4257" y="1733"/>
                  <a:pt x="4197" y="1629"/>
                </a:cubicBezTo>
                <a:cubicBezTo>
                  <a:pt x="4227" y="1569"/>
                  <a:pt x="4287" y="1494"/>
                  <a:pt x="4377" y="1405"/>
                </a:cubicBezTo>
                <a:cubicBezTo>
                  <a:pt x="4451" y="1300"/>
                  <a:pt x="4511" y="1225"/>
                  <a:pt x="4541" y="1181"/>
                </a:cubicBezTo>
                <a:cubicBezTo>
                  <a:pt x="4556" y="1151"/>
                  <a:pt x="4571" y="1136"/>
                  <a:pt x="4571" y="1106"/>
                </a:cubicBezTo>
                <a:cubicBezTo>
                  <a:pt x="4571" y="1076"/>
                  <a:pt x="4556" y="1046"/>
                  <a:pt x="4541" y="1031"/>
                </a:cubicBezTo>
                <a:cubicBezTo>
                  <a:pt x="4466" y="927"/>
                  <a:pt x="4287" y="733"/>
                  <a:pt x="4003" y="479"/>
                </a:cubicBezTo>
                <a:cubicBezTo>
                  <a:pt x="3973" y="449"/>
                  <a:pt x="3944" y="449"/>
                  <a:pt x="3914" y="449"/>
                </a:cubicBezTo>
                <a:cubicBezTo>
                  <a:pt x="3884" y="449"/>
                  <a:pt x="3854" y="449"/>
                  <a:pt x="3839" y="479"/>
                </a:cubicBezTo>
                <a:lnTo>
                  <a:pt x="3376" y="822"/>
                </a:lnTo>
                <a:cubicBezTo>
                  <a:pt x="3286" y="777"/>
                  <a:pt x="3182" y="733"/>
                  <a:pt x="3077" y="703"/>
                </a:cubicBezTo>
                <a:lnTo>
                  <a:pt x="2988" y="105"/>
                </a:lnTo>
                <a:cubicBezTo>
                  <a:pt x="2988" y="75"/>
                  <a:pt x="2973" y="46"/>
                  <a:pt x="2958" y="31"/>
                </a:cubicBezTo>
                <a:cubicBezTo>
                  <a:pt x="2928" y="16"/>
                  <a:pt x="2898" y="1"/>
                  <a:pt x="2868" y="1"/>
                </a:cubicBezTo>
                <a:close/>
              </a:path>
            </a:pathLst>
          </a:custGeom>
          <a:solidFill>
            <a:srgbClr val="00000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1"/>
          <p:cNvSpPr/>
          <p:nvPr/>
        </p:nvSpPr>
        <p:spPr>
          <a:xfrm>
            <a:off x="4720422" y="3719594"/>
            <a:ext cx="145323" cy="151611"/>
          </a:xfrm>
          <a:custGeom>
            <a:avLst/>
            <a:gdLst/>
            <a:ahLst/>
            <a:cxnLst/>
            <a:rect l="l" t="t" r="r" b="b"/>
            <a:pathLst>
              <a:path w="4616" h="4617" extrusionOk="0">
                <a:moveTo>
                  <a:pt x="2301" y="255"/>
                </a:moveTo>
                <a:cubicBezTo>
                  <a:pt x="2390" y="255"/>
                  <a:pt x="2450" y="315"/>
                  <a:pt x="2450" y="389"/>
                </a:cubicBezTo>
                <a:cubicBezTo>
                  <a:pt x="2450" y="479"/>
                  <a:pt x="2390" y="539"/>
                  <a:pt x="2301" y="539"/>
                </a:cubicBezTo>
                <a:cubicBezTo>
                  <a:pt x="2226" y="539"/>
                  <a:pt x="2151" y="479"/>
                  <a:pt x="2151" y="389"/>
                </a:cubicBezTo>
                <a:cubicBezTo>
                  <a:pt x="2151" y="315"/>
                  <a:pt x="2226" y="255"/>
                  <a:pt x="2301" y="255"/>
                </a:cubicBezTo>
                <a:close/>
                <a:moveTo>
                  <a:pt x="389" y="1211"/>
                </a:moveTo>
                <a:cubicBezTo>
                  <a:pt x="479" y="1211"/>
                  <a:pt x="538" y="1270"/>
                  <a:pt x="538" y="1345"/>
                </a:cubicBezTo>
                <a:cubicBezTo>
                  <a:pt x="538" y="1435"/>
                  <a:pt x="479" y="1494"/>
                  <a:pt x="389" y="1494"/>
                </a:cubicBezTo>
                <a:cubicBezTo>
                  <a:pt x="314" y="1494"/>
                  <a:pt x="240" y="1435"/>
                  <a:pt x="240" y="1345"/>
                </a:cubicBezTo>
                <a:cubicBezTo>
                  <a:pt x="240" y="1270"/>
                  <a:pt x="314" y="1211"/>
                  <a:pt x="389" y="1211"/>
                </a:cubicBezTo>
                <a:close/>
                <a:moveTo>
                  <a:pt x="4212" y="1211"/>
                </a:moveTo>
                <a:cubicBezTo>
                  <a:pt x="4287" y="1211"/>
                  <a:pt x="4362" y="1270"/>
                  <a:pt x="4362" y="1345"/>
                </a:cubicBezTo>
                <a:cubicBezTo>
                  <a:pt x="4362" y="1435"/>
                  <a:pt x="4287" y="1494"/>
                  <a:pt x="4212" y="1494"/>
                </a:cubicBezTo>
                <a:cubicBezTo>
                  <a:pt x="4138" y="1494"/>
                  <a:pt x="4063" y="1435"/>
                  <a:pt x="4063" y="1345"/>
                </a:cubicBezTo>
                <a:cubicBezTo>
                  <a:pt x="4063" y="1270"/>
                  <a:pt x="4138" y="1211"/>
                  <a:pt x="4212" y="1211"/>
                </a:cubicBezTo>
                <a:close/>
                <a:moveTo>
                  <a:pt x="1942" y="718"/>
                </a:moveTo>
                <a:lnTo>
                  <a:pt x="1300" y="1674"/>
                </a:lnTo>
                <a:lnTo>
                  <a:pt x="792" y="1405"/>
                </a:lnTo>
                <a:cubicBezTo>
                  <a:pt x="792" y="1390"/>
                  <a:pt x="792" y="1375"/>
                  <a:pt x="792" y="1345"/>
                </a:cubicBezTo>
                <a:cubicBezTo>
                  <a:pt x="792" y="1330"/>
                  <a:pt x="792" y="1315"/>
                  <a:pt x="792" y="1300"/>
                </a:cubicBezTo>
                <a:lnTo>
                  <a:pt x="1942" y="718"/>
                </a:lnTo>
                <a:close/>
                <a:moveTo>
                  <a:pt x="2674" y="718"/>
                </a:moveTo>
                <a:lnTo>
                  <a:pt x="3824" y="1300"/>
                </a:lnTo>
                <a:cubicBezTo>
                  <a:pt x="3824" y="1315"/>
                  <a:pt x="3809" y="1330"/>
                  <a:pt x="3809" y="1345"/>
                </a:cubicBezTo>
                <a:cubicBezTo>
                  <a:pt x="3809" y="1375"/>
                  <a:pt x="3824" y="1390"/>
                  <a:pt x="3824" y="1405"/>
                </a:cubicBezTo>
                <a:lnTo>
                  <a:pt x="3301" y="1674"/>
                </a:lnTo>
                <a:lnTo>
                  <a:pt x="2674" y="718"/>
                </a:lnTo>
                <a:close/>
                <a:moveTo>
                  <a:pt x="2405" y="778"/>
                </a:moveTo>
                <a:lnTo>
                  <a:pt x="3077" y="1778"/>
                </a:lnTo>
                <a:lnTo>
                  <a:pt x="2584" y="2017"/>
                </a:lnTo>
                <a:cubicBezTo>
                  <a:pt x="2510" y="1957"/>
                  <a:pt x="2420" y="1913"/>
                  <a:pt x="2301" y="1913"/>
                </a:cubicBezTo>
                <a:cubicBezTo>
                  <a:pt x="2196" y="1913"/>
                  <a:pt x="2092" y="1957"/>
                  <a:pt x="2017" y="2017"/>
                </a:cubicBezTo>
                <a:lnTo>
                  <a:pt x="1539" y="1778"/>
                </a:lnTo>
                <a:lnTo>
                  <a:pt x="2196" y="778"/>
                </a:lnTo>
                <a:cubicBezTo>
                  <a:pt x="2226" y="792"/>
                  <a:pt x="2271" y="792"/>
                  <a:pt x="2301" y="792"/>
                </a:cubicBezTo>
                <a:cubicBezTo>
                  <a:pt x="2346" y="792"/>
                  <a:pt x="2375" y="792"/>
                  <a:pt x="2405" y="778"/>
                </a:cubicBezTo>
                <a:close/>
                <a:moveTo>
                  <a:pt x="762" y="1674"/>
                </a:moveTo>
                <a:lnTo>
                  <a:pt x="1166" y="1883"/>
                </a:lnTo>
                <a:lnTo>
                  <a:pt x="1031" y="2077"/>
                </a:lnTo>
                <a:lnTo>
                  <a:pt x="762" y="1674"/>
                </a:lnTo>
                <a:close/>
                <a:moveTo>
                  <a:pt x="3839" y="1674"/>
                </a:moveTo>
                <a:lnTo>
                  <a:pt x="3570" y="2077"/>
                </a:lnTo>
                <a:lnTo>
                  <a:pt x="3436" y="1883"/>
                </a:lnTo>
                <a:lnTo>
                  <a:pt x="3839" y="1674"/>
                </a:lnTo>
                <a:close/>
                <a:moveTo>
                  <a:pt x="2301" y="2167"/>
                </a:moveTo>
                <a:cubicBezTo>
                  <a:pt x="2390" y="2167"/>
                  <a:pt x="2450" y="2226"/>
                  <a:pt x="2450" y="2301"/>
                </a:cubicBezTo>
                <a:cubicBezTo>
                  <a:pt x="2450" y="2391"/>
                  <a:pt x="2390" y="2450"/>
                  <a:pt x="2301" y="2450"/>
                </a:cubicBezTo>
                <a:cubicBezTo>
                  <a:pt x="2226" y="2450"/>
                  <a:pt x="2151" y="2391"/>
                  <a:pt x="2151" y="2301"/>
                </a:cubicBezTo>
                <a:cubicBezTo>
                  <a:pt x="2151" y="2226"/>
                  <a:pt x="2226" y="2167"/>
                  <a:pt x="2301" y="2167"/>
                </a:cubicBezTo>
                <a:close/>
                <a:moveTo>
                  <a:pt x="1390" y="1987"/>
                </a:moveTo>
                <a:lnTo>
                  <a:pt x="1912" y="2256"/>
                </a:lnTo>
                <a:cubicBezTo>
                  <a:pt x="1912" y="2271"/>
                  <a:pt x="1897" y="2286"/>
                  <a:pt x="1897" y="2301"/>
                </a:cubicBezTo>
                <a:cubicBezTo>
                  <a:pt x="1897" y="2331"/>
                  <a:pt x="1912" y="2346"/>
                  <a:pt x="1912" y="2361"/>
                </a:cubicBezTo>
                <a:lnTo>
                  <a:pt x="1390" y="2615"/>
                </a:lnTo>
                <a:lnTo>
                  <a:pt x="1181" y="2301"/>
                </a:lnTo>
                <a:lnTo>
                  <a:pt x="1390" y="1987"/>
                </a:lnTo>
                <a:close/>
                <a:moveTo>
                  <a:pt x="3212" y="1987"/>
                </a:moveTo>
                <a:lnTo>
                  <a:pt x="3421" y="2301"/>
                </a:lnTo>
                <a:lnTo>
                  <a:pt x="3212" y="2615"/>
                </a:lnTo>
                <a:lnTo>
                  <a:pt x="2689" y="2361"/>
                </a:lnTo>
                <a:cubicBezTo>
                  <a:pt x="2704" y="2346"/>
                  <a:pt x="2704" y="2331"/>
                  <a:pt x="2704" y="2301"/>
                </a:cubicBezTo>
                <a:cubicBezTo>
                  <a:pt x="2704" y="2286"/>
                  <a:pt x="2704" y="2271"/>
                  <a:pt x="2689" y="2256"/>
                </a:cubicBezTo>
                <a:lnTo>
                  <a:pt x="3212" y="1987"/>
                </a:lnTo>
                <a:close/>
                <a:moveTo>
                  <a:pt x="1031" y="2540"/>
                </a:moveTo>
                <a:lnTo>
                  <a:pt x="1166" y="2734"/>
                </a:lnTo>
                <a:lnTo>
                  <a:pt x="762" y="2943"/>
                </a:lnTo>
                <a:lnTo>
                  <a:pt x="1031" y="2540"/>
                </a:lnTo>
                <a:close/>
                <a:moveTo>
                  <a:pt x="3570" y="2540"/>
                </a:moveTo>
                <a:lnTo>
                  <a:pt x="3839" y="2943"/>
                </a:lnTo>
                <a:lnTo>
                  <a:pt x="3436" y="2734"/>
                </a:lnTo>
                <a:lnTo>
                  <a:pt x="3570" y="2540"/>
                </a:lnTo>
                <a:close/>
                <a:moveTo>
                  <a:pt x="389" y="3108"/>
                </a:moveTo>
                <a:cubicBezTo>
                  <a:pt x="479" y="3108"/>
                  <a:pt x="538" y="3182"/>
                  <a:pt x="538" y="3257"/>
                </a:cubicBezTo>
                <a:cubicBezTo>
                  <a:pt x="538" y="3346"/>
                  <a:pt x="479" y="3406"/>
                  <a:pt x="389" y="3406"/>
                </a:cubicBezTo>
                <a:cubicBezTo>
                  <a:pt x="314" y="3406"/>
                  <a:pt x="240" y="3346"/>
                  <a:pt x="240" y="3257"/>
                </a:cubicBezTo>
                <a:cubicBezTo>
                  <a:pt x="240" y="3182"/>
                  <a:pt x="314" y="3108"/>
                  <a:pt x="389" y="3108"/>
                </a:cubicBezTo>
                <a:close/>
                <a:moveTo>
                  <a:pt x="4212" y="3108"/>
                </a:moveTo>
                <a:cubicBezTo>
                  <a:pt x="4287" y="3108"/>
                  <a:pt x="4362" y="3182"/>
                  <a:pt x="4362" y="3257"/>
                </a:cubicBezTo>
                <a:cubicBezTo>
                  <a:pt x="4362" y="3346"/>
                  <a:pt x="4287" y="3406"/>
                  <a:pt x="4212" y="3406"/>
                </a:cubicBezTo>
                <a:cubicBezTo>
                  <a:pt x="4138" y="3406"/>
                  <a:pt x="4063" y="3346"/>
                  <a:pt x="4063" y="3257"/>
                </a:cubicBezTo>
                <a:cubicBezTo>
                  <a:pt x="4063" y="3182"/>
                  <a:pt x="4138" y="3108"/>
                  <a:pt x="4212" y="3108"/>
                </a:cubicBezTo>
                <a:close/>
                <a:moveTo>
                  <a:pt x="2584" y="2585"/>
                </a:moveTo>
                <a:lnTo>
                  <a:pt x="3077" y="2839"/>
                </a:lnTo>
                <a:lnTo>
                  <a:pt x="2405" y="3839"/>
                </a:lnTo>
                <a:cubicBezTo>
                  <a:pt x="2375" y="3824"/>
                  <a:pt x="2346" y="3824"/>
                  <a:pt x="2301" y="3824"/>
                </a:cubicBezTo>
                <a:cubicBezTo>
                  <a:pt x="2271" y="3824"/>
                  <a:pt x="2226" y="3824"/>
                  <a:pt x="2196" y="3839"/>
                </a:cubicBezTo>
                <a:lnTo>
                  <a:pt x="1524" y="2839"/>
                </a:lnTo>
                <a:lnTo>
                  <a:pt x="2017" y="2585"/>
                </a:lnTo>
                <a:cubicBezTo>
                  <a:pt x="2092" y="2659"/>
                  <a:pt x="2196" y="2704"/>
                  <a:pt x="2301" y="2704"/>
                </a:cubicBezTo>
                <a:cubicBezTo>
                  <a:pt x="2420" y="2704"/>
                  <a:pt x="2510" y="2659"/>
                  <a:pt x="2584" y="2585"/>
                </a:cubicBezTo>
                <a:close/>
                <a:moveTo>
                  <a:pt x="1300" y="2943"/>
                </a:moveTo>
                <a:lnTo>
                  <a:pt x="1942" y="3899"/>
                </a:lnTo>
                <a:lnTo>
                  <a:pt x="792" y="3317"/>
                </a:lnTo>
                <a:cubicBezTo>
                  <a:pt x="792" y="3302"/>
                  <a:pt x="792" y="3287"/>
                  <a:pt x="792" y="3257"/>
                </a:cubicBezTo>
                <a:cubicBezTo>
                  <a:pt x="792" y="3242"/>
                  <a:pt x="792" y="3227"/>
                  <a:pt x="792" y="3212"/>
                </a:cubicBezTo>
                <a:lnTo>
                  <a:pt x="1300" y="2943"/>
                </a:lnTo>
                <a:close/>
                <a:moveTo>
                  <a:pt x="3301" y="2943"/>
                </a:moveTo>
                <a:lnTo>
                  <a:pt x="3824" y="3212"/>
                </a:lnTo>
                <a:cubicBezTo>
                  <a:pt x="3824" y="3227"/>
                  <a:pt x="3809" y="3242"/>
                  <a:pt x="3809" y="3257"/>
                </a:cubicBezTo>
                <a:cubicBezTo>
                  <a:pt x="3809" y="3287"/>
                  <a:pt x="3824" y="3302"/>
                  <a:pt x="3824" y="3317"/>
                </a:cubicBezTo>
                <a:lnTo>
                  <a:pt x="2674" y="3899"/>
                </a:lnTo>
                <a:lnTo>
                  <a:pt x="3301" y="2943"/>
                </a:lnTo>
                <a:close/>
                <a:moveTo>
                  <a:pt x="2301" y="4063"/>
                </a:moveTo>
                <a:cubicBezTo>
                  <a:pt x="2390" y="4063"/>
                  <a:pt x="2450" y="4138"/>
                  <a:pt x="2450" y="4213"/>
                </a:cubicBezTo>
                <a:cubicBezTo>
                  <a:pt x="2450" y="4302"/>
                  <a:pt x="2390" y="4362"/>
                  <a:pt x="2301" y="4362"/>
                </a:cubicBezTo>
                <a:cubicBezTo>
                  <a:pt x="2226" y="4362"/>
                  <a:pt x="2151" y="4302"/>
                  <a:pt x="2151" y="4213"/>
                </a:cubicBezTo>
                <a:cubicBezTo>
                  <a:pt x="2151" y="4138"/>
                  <a:pt x="2226" y="4063"/>
                  <a:pt x="2301" y="4063"/>
                </a:cubicBezTo>
                <a:close/>
                <a:moveTo>
                  <a:pt x="2301" y="1"/>
                </a:moveTo>
                <a:cubicBezTo>
                  <a:pt x="2077" y="1"/>
                  <a:pt x="1897" y="180"/>
                  <a:pt x="1897" y="389"/>
                </a:cubicBezTo>
                <a:cubicBezTo>
                  <a:pt x="1897" y="419"/>
                  <a:pt x="1912" y="434"/>
                  <a:pt x="1912" y="449"/>
                </a:cubicBezTo>
                <a:lnTo>
                  <a:pt x="673" y="1076"/>
                </a:lnTo>
                <a:cubicBezTo>
                  <a:pt x="598" y="1002"/>
                  <a:pt x="508" y="957"/>
                  <a:pt x="389" y="957"/>
                </a:cubicBezTo>
                <a:cubicBezTo>
                  <a:pt x="165" y="957"/>
                  <a:pt x="1" y="1136"/>
                  <a:pt x="1" y="1345"/>
                </a:cubicBezTo>
                <a:cubicBezTo>
                  <a:pt x="1" y="1569"/>
                  <a:pt x="165" y="1748"/>
                  <a:pt x="389" y="1748"/>
                </a:cubicBezTo>
                <a:cubicBezTo>
                  <a:pt x="434" y="1748"/>
                  <a:pt x="464" y="1748"/>
                  <a:pt x="493" y="1733"/>
                </a:cubicBezTo>
                <a:lnTo>
                  <a:pt x="882" y="2301"/>
                </a:lnTo>
                <a:lnTo>
                  <a:pt x="493" y="2883"/>
                </a:lnTo>
                <a:cubicBezTo>
                  <a:pt x="464" y="2869"/>
                  <a:pt x="434" y="2869"/>
                  <a:pt x="389" y="2869"/>
                </a:cubicBezTo>
                <a:cubicBezTo>
                  <a:pt x="165" y="2869"/>
                  <a:pt x="1" y="3048"/>
                  <a:pt x="1" y="3257"/>
                </a:cubicBezTo>
                <a:cubicBezTo>
                  <a:pt x="1" y="3481"/>
                  <a:pt x="165" y="3660"/>
                  <a:pt x="389" y="3660"/>
                </a:cubicBezTo>
                <a:cubicBezTo>
                  <a:pt x="508" y="3660"/>
                  <a:pt x="598" y="3615"/>
                  <a:pt x="673" y="3541"/>
                </a:cubicBezTo>
                <a:lnTo>
                  <a:pt x="1912" y="4168"/>
                </a:lnTo>
                <a:cubicBezTo>
                  <a:pt x="1912" y="4183"/>
                  <a:pt x="1897" y="4198"/>
                  <a:pt x="1897" y="4213"/>
                </a:cubicBezTo>
                <a:cubicBezTo>
                  <a:pt x="1897" y="4437"/>
                  <a:pt x="2077" y="4616"/>
                  <a:pt x="2301" y="4616"/>
                </a:cubicBezTo>
                <a:cubicBezTo>
                  <a:pt x="2525" y="4616"/>
                  <a:pt x="2704" y="4437"/>
                  <a:pt x="2704" y="4213"/>
                </a:cubicBezTo>
                <a:cubicBezTo>
                  <a:pt x="2704" y="4198"/>
                  <a:pt x="2704" y="4183"/>
                  <a:pt x="2689" y="4168"/>
                </a:cubicBezTo>
                <a:lnTo>
                  <a:pt x="3929" y="3541"/>
                </a:lnTo>
                <a:cubicBezTo>
                  <a:pt x="4003" y="3615"/>
                  <a:pt x="4108" y="3660"/>
                  <a:pt x="4212" y="3660"/>
                </a:cubicBezTo>
                <a:cubicBezTo>
                  <a:pt x="4437" y="3660"/>
                  <a:pt x="4616" y="3481"/>
                  <a:pt x="4616" y="3257"/>
                </a:cubicBezTo>
                <a:cubicBezTo>
                  <a:pt x="4616" y="3048"/>
                  <a:pt x="4437" y="2869"/>
                  <a:pt x="4212" y="2869"/>
                </a:cubicBezTo>
                <a:cubicBezTo>
                  <a:pt x="4183" y="2869"/>
                  <a:pt x="4138" y="2869"/>
                  <a:pt x="4108" y="2883"/>
                </a:cubicBezTo>
                <a:lnTo>
                  <a:pt x="3735" y="2301"/>
                </a:lnTo>
                <a:lnTo>
                  <a:pt x="4108" y="1733"/>
                </a:lnTo>
                <a:cubicBezTo>
                  <a:pt x="4138" y="1748"/>
                  <a:pt x="4183" y="1748"/>
                  <a:pt x="4212" y="1748"/>
                </a:cubicBezTo>
                <a:cubicBezTo>
                  <a:pt x="4437" y="1748"/>
                  <a:pt x="4616" y="1569"/>
                  <a:pt x="4616" y="1345"/>
                </a:cubicBezTo>
                <a:cubicBezTo>
                  <a:pt x="4616" y="1136"/>
                  <a:pt x="4437" y="957"/>
                  <a:pt x="4212" y="957"/>
                </a:cubicBezTo>
                <a:cubicBezTo>
                  <a:pt x="4108" y="957"/>
                  <a:pt x="4003" y="1002"/>
                  <a:pt x="3929" y="1076"/>
                </a:cubicBezTo>
                <a:lnTo>
                  <a:pt x="2689" y="449"/>
                </a:lnTo>
                <a:cubicBezTo>
                  <a:pt x="2704" y="434"/>
                  <a:pt x="2704" y="419"/>
                  <a:pt x="2704" y="389"/>
                </a:cubicBezTo>
                <a:cubicBezTo>
                  <a:pt x="2704" y="180"/>
                  <a:pt x="2525" y="1"/>
                  <a:pt x="2301" y="1"/>
                </a:cubicBezTo>
                <a:close/>
              </a:path>
            </a:pathLst>
          </a:custGeom>
          <a:solidFill>
            <a:srgbClr val="CCCCCC"/>
          </a:solidFill>
          <a:ln w="9525" cap="flat" cmpd="sng">
            <a:solidFill>
              <a:srgbClr val="B7B7B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1"/>
          <p:cNvSpPr/>
          <p:nvPr/>
        </p:nvSpPr>
        <p:spPr>
          <a:xfrm>
            <a:off x="4885940" y="4374364"/>
            <a:ext cx="640921" cy="455161"/>
          </a:xfrm>
          <a:custGeom>
            <a:avLst/>
            <a:gdLst/>
            <a:ahLst/>
            <a:cxnLst/>
            <a:rect l="l" t="t" r="r" b="b"/>
            <a:pathLst>
              <a:path w="20358" h="13861" fill="none" extrusionOk="0">
                <a:moveTo>
                  <a:pt x="912" y="0"/>
                </a:moveTo>
                <a:lnTo>
                  <a:pt x="19447" y="0"/>
                </a:lnTo>
                <a:cubicBezTo>
                  <a:pt x="19955" y="0"/>
                  <a:pt x="20358" y="508"/>
                  <a:pt x="20358" y="1135"/>
                </a:cubicBezTo>
                <a:lnTo>
                  <a:pt x="20358" y="12741"/>
                </a:lnTo>
                <a:cubicBezTo>
                  <a:pt x="20358" y="13368"/>
                  <a:pt x="19955" y="13861"/>
                  <a:pt x="19447" y="13861"/>
                </a:cubicBezTo>
                <a:lnTo>
                  <a:pt x="912" y="13861"/>
                </a:lnTo>
                <a:cubicBezTo>
                  <a:pt x="404" y="13861"/>
                  <a:pt x="0" y="13368"/>
                  <a:pt x="0" y="12741"/>
                </a:cubicBezTo>
                <a:lnTo>
                  <a:pt x="0" y="1135"/>
                </a:lnTo>
                <a:cubicBezTo>
                  <a:pt x="0" y="508"/>
                  <a:pt x="404" y="0"/>
                  <a:pt x="912" y="0"/>
                </a:cubicBezTo>
                <a:close/>
              </a:path>
            </a:pathLst>
          </a:custGeom>
          <a:noFill/>
          <a:ln w="9525" cap="flat" cmpd="sng">
            <a:solidFill>
              <a:srgbClr val="28478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1"/>
          <p:cNvSpPr/>
          <p:nvPr/>
        </p:nvSpPr>
        <p:spPr>
          <a:xfrm>
            <a:off x="3714588" y="4374364"/>
            <a:ext cx="640921" cy="455161"/>
          </a:xfrm>
          <a:custGeom>
            <a:avLst/>
            <a:gdLst/>
            <a:ahLst/>
            <a:cxnLst/>
            <a:rect l="l" t="t" r="r" b="b"/>
            <a:pathLst>
              <a:path w="20358" h="13861" fill="none" extrusionOk="0">
                <a:moveTo>
                  <a:pt x="897" y="0"/>
                </a:moveTo>
                <a:lnTo>
                  <a:pt x="19447" y="0"/>
                </a:lnTo>
                <a:cubicBezTo>
                  <a:pt x="19955" y="0"/>
                  <a:pt x="20358" y="508"/>
                  <a:pt x="20358" y="1135"/>
                </a:cubicBezTo>
                <a:lnTo>
                  <a:pt x="20358" y="12741"/>
                </a:lnTo>
                <a:cubicBezTo>
                  <a:pt x="20358" y="13368"/>
                  <a:pt x="19955" y="13861"/>
                  <a:pt x="19447" y="13861"/>
                </a:cubicBezTo>
                <a:lnTo>
                  <a:pt x="897" y="13861"/>
                </a:lnTo>
                <a:cubicBezTo>
                  <a:pt x="404" y="13861"/>
                  <a:pt x="0" y="13368"/>
                  <a:pt x="0" y="12741"/>
                </a:cubicBezTo>
                <a:lnTo>
                  <a:pt x="0" y="1135"/>
                </a:lnTo>
                <a:cubicBezTo>
                  <a:pt x="0" y="508"/>
                  <a:pt x="404" y="0"/>
                  <a:pt x="897" y="0"/>
                </a:cubicBezTo>
                <a:close/>
              </a:path>
            </a:pathLst>
          </a:custGeom>
          <a:noFill/>
          <a:ln w="9525" cap="flat" cmpd="sng">
            <a:solidFill>
              <a:srgbClr val="28478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1"/>
          <p:cNvSpPr/>
          <p:nvPr/>
        </p:nvSpPr>
        <p:spPr>
          <a:xfrm>
            <a:off x="3844348" y="4389946"/>
            <a:ext cx="158042" cy="164811"/>
          </a:xfrm>
          <a:custGeom>
            <a:avLst/>
            <a:gdLst/>
            <a:ahLst/>
            <a:cxnLst/>
            <a:rect l="l" t="t" r="r" b="b"/>
            <a:pathLst>
              <a:path w="5020" h="5019" extrusionOk="0">
                <a:moveTo>
                  <a:pt x="2510" y="1673"/>
                </a:moveTo>
                <a:cubicBezTo>
                  <a:pt x="2749" y="1673"/>
                  <a:pt x="2943" y="1748"/>
                  <a:pt x="3107" y="1912"/>
                </a:cubicBezTo>
                <a:cubicBezTo>
                  <a:pt x="3272" y="2076"/>
                  <a:pt x="3346" y="2271"/>
                  <a:pt x="3346" y="2509"/>
                </a:cubicBezTo>
                <a:cubicBezTo>
                  <a:pt x="3346" y="2734"/>
                  <a:pt x="3272" y="2928"/>
                  <a:pt x="3107" y="3092"/>
                </a:cubicBezTo>
                <a:cubicBezTo>
                  <a:pt x="2943" y="3256"/>
                  <a:pt x="2749" y="3346"/>
                  <a:pt x="2510" y="3346"/>
                </a:cubicBezTo>
                <a:cubicBezTo>
                  <a:pt x="2286" y="3346"/>
                  <a:pt x="2077" y="3256"/>
                  <a:pt x="1913" y="3092"/>
                </a:cubicBezTo>
                <a:cubicBezTo>
                  <a:pt x="1748" y="2928"/>
                  <a:pt x="1674" y="2734"/>
                  <a:pt x="1674" y="2509"/>
                </a:cubicBezTo>
                <a:cubicBezTo>
                  <a:pt x="1674" y="2271"/>
                  <a:pt x="1748" y="2076"/>
                  <a:pt x="1913" y="1912"/>
                </a:cubicBezTo>
                <a:cubicBezTo>
                  <a:pt x="2077" y="1748"/>
                  <a:pt x="2286" y="1673"/>
                  <a:pt x="2510" y="1673"/>
                </a:cubicBezTo>
                <a:close/>
                <a:moveTo>
                  <a:pt x="2152" y="0"/>
                </a:moveTo>
                <a:cubicBezTo>
                  <a:pt x="2077" y="0"/>
                  <a:pt x="2047" y="30"/>
                  <a:pt x="2032" y="90"/>
                </a:cubicBezTo>
                <a:cubicBezTo>
                  <a:pt x="2002" y="194"/>
                  <a:pt x="1972" y="404"/>
                  <a:pt x="1927" y="687"/>
                </a:cubicBezTo>
                <a:cubicBezTo>
                  <a:pt x="1838" y="732"/>
                  <a:pt x="1733" y="762"/>
                  <a:pt x="1644" y="822"/>
                </a:cubicBezTo>
                <a:lnTo>
                  <a:pt x="1181" y="463"/>
                </a:lnTo>
                <a:cubicBezTo>
                  <a:pt x="1151" y="448"/>
                  <a:pt x="1136" y="433"/>
                  <a:pt x="1106" y="433"/>
                </a:cubicBezTo>
                <a:cubicBezTo>
                  <a:pt x="1046" y="433"/>
                  <a:pt x="957" y="508"/>
                  <a:pt x="792" y="672"/>
                </a:cubicBezTo>
                <a:cubicBezTo>
                  <a:pt x="628" y="822"/>
                  <a:pt x="524" y="941"/>
                  <a:pt x="464" y="1016"/>
                </a:cubicBezTo>
                <a:cubicBezTo>
                  <a:pt x="449" y="1046"/>
                  <a:pt x="434" y="1076"/>
                  <a:pt x="434" y="1091"/>
                </a:cubicBezTo>
                <a:cubicBezTo>
                  <a:pt x="434" y="1120"/>
                  <a:pt x="449" y="1150"/>
                  <a:pt x="479" y="1180"/>
                </a:cubicBezTo>
                <a:cubicBezTo>
                  <a:pt x="613" y="1359"/>
                  <a:pt x="733" y="1509"/>
                  <a:pt x="822" y="1628"/>
                </a:cubicBezTo>
                <a:cubicBezTo>
                  <a:pt x="762" y="1733"/>
                  <a:pt x="733" y="1822"/>
                  <a:pt x="703" y="1927"/>
                </a:cubicBezTo>
                <a:lnTo>
                  <a:pt x="90" y="2017"/>
                </a:lnTo>
                <a:cubicBezTo>
                  <a:pt x="60" y="2017"/>
                  <a:pt x="46" y="2032"/>
                  <a:pt x="31" y="2061"/>
                </a:cubicBezTo>
                <a:cubicBezTo>
                  <a:pt x="1" y="2091"/>
                  <a:pt x="1" y="2106"/>
                  <a:pt x="1" y="2136"/>
                </a:cubicBezTo>
                <a:lnTo>
                  <a:pt x="1" y="2868"/>
                </a:lnTo>
                <a:cubicBezTo>
                  <a:pt x="1" y="2898"/>
                  <a:pt x="1" y="2913"/>
                  <a:pt x="31" y="2943"/>
                </a:cubicBezTo>
                <a:cubicBezTo>
                  <a:pt x="46" y="2958"/>
                  <a:pt x="60" y="2972"/>
                  <a:pt x="90" y="2987"/>
                </a:cubicBezTo>
                <a:lnTo>
                  <a:pt x="688" y="3062"/>
                </a:lnTo>
                <a:cubicBezTo>
                  <a:pt x="718" y="3182"/>
                  <a:pt x="762" y="3286"/>
                  <a:pt x="822" y="3391"/>
                </a:cubicBezTo>
                <a:cubicBezTo>
                  <a:pt x="792" y="3450"/>
                  <a:pt x="733" y="3525"/>
                  <a:pt x="643" y="3630"/>
                </a:cubicBezTo>
                <a:cubicBezTo>
                  <a:pt x="568" y="3719"/>
                  <a:pt x="509" y="3794"/>
                  <a:pt x="479" y="3839"/>
                </a:cubicBezTo>
                <a:cubicBezTo>
                  <a:pt x="464" y="3869"/>
                  <a:pt x="464" y="3884"/>
                  <a:pt x="464" y="3913"/>
                </a:cubicBezTo>
                <a:cubicBezTo>
                  <a:pt x="464" y="3943"/>
                  <a:pt x="464" y="3973"/>
                  <a:pt x="479" y="3988"/>
                </a:cubicBezTo>
                <a:cubicBezTo>
                  <a:pt x="568" y="4108"/>
                  <a:pt x="748" y="4287"/>
                  <a:pt x="1016" y="4541"/>
                </a:cubicBezTo>
                <a:cubicBezTo>
                  <a:pt x="1046" y="4571"/>
                  <a:pt x="1076" y="4571"/>
                  <a:pt x="1106" y="4571"/>
                </a:cubicBezTo>
                <a:cubicBezTo>
                  <a:pt x="1136" y="4571"/>
                  <a:pt x="1166" y="4571"/>
                  <a:pt x="1181" y="4541"/>
                </a:cubicBezTo>
                <a:lnTo>
                  <a:pt x="1644" y="4197"/>
                </a:lnTo>
                <a:cubicBezTo>
                  <a:pt x="1733" y="4242"/>
                  <a:pt x="1838" y="4287"/>
                  <a:pt x="1942" y="4317"/>
                </a:cubicBezTo>
                <a:lnTo>
                  <a:pt x="2032" y="4914"/>
                </a:lnTo>
                <a:cubicBezTo>
                  <a:pt x="2032" y="4944"/>
                  <a:pt x="2047" y="4974"/>
                  <a:pt x="2062" y="4989"/>
                </a:cubicBezTo>
                <a:cubicBezTo>
                  <a:pt x="2092" y="5004"/>
                  <a:pt x="2122" y="5019"/>
                  <a:pt x="2152" y="5019"/>
                </a:cubicBezTo>
                <a:lnTo>
                  <a:pt x="2868" y="5019"/>
                </a:lnTo>
                <a:cubicBezTo>
                  <a:pt x="2943" y="5019"/>
                  <a:pt x="2973" y="4989"/>
                  <a:pt x="2988" y="4929"/>
                </a:cubicBezTo>
                <a:cubicBezTo>
                  <a:pt x="3018" y="4825"/>
                  <a:pt x="3048" y="4615"/>
                  <a:pt x="3092" y="4317"/>
                </a:cubicBezTo>
                <a:cubicBezTo>
                  <a:pt x="3182" y="4287"/>
                  <a:pt x="3287" y="4242"/>
                  <a:pt x="3391" y="4197"/>
                </a:cubicBezTo>
                <a:lnTo>
                  <a:pt x="3839" y="4541"/>
                </a:lnTo>
                <a:cubicBezTo>
                  <a:pt x="3869" y="4571"/>
                  <a:pt x="3899" y="4571"/>
                  <a:pt x="3914" y="4571"/>
                </a:cubicBezTo>
                <a:cubicBezTo>
                  <a:pt x="3974" y="4571"/>
                  <a:pt x="4063" y="4496"/>
                  <a:pt x="4228" y="4347"/>
                </a:cubicBezTo>
                <a:cubicBezTo>
                  <a:pt x="4392" y="4197"/>
                  <a:pt x="4496" y="4078"/>
                  <a:pt x="4556" y="3988"/>
                </a:cubicBezTo>
                <a:cubicBezTo>
                  <a:pt x="4571" y="3973"/>
                  <a:pt x="4586" y="3943"/>
                  <a:pt x="4586" y="3913"/>
                </a:cubicBezTo>
                <a:cubicBezTo>
                  <a:pt x="4586" y="3884"/>
                  <a:pt x="4571" y="3854"/>
                  <a:pt x="4541" y="3839"/>
                </a:cubicBezTo>
                <a:cubicBezTo>
                  <a:pt x="4392" y="3645"/>
                  <a:pt x="4272" y="3495"/>
                  <a:pt x="4198" y="3376"/>
                </a:cubicBezTo>
                <a:cubicBezTo>
                  <a:pt x="4243" y="3301"/>
                  <a:pt x="4287" y="3197"/>
                  <a:pt x="4332" y="3092"/>
                </a:cubicBezTo>
                <a:lnTo>
                  <a:pt x="4930" y="2987"/>
                </a:lnTo>
                <a:cubicBezTo>
                  <a:pt x="4959" y="2987"/>
                  <a:pt x="4974" y="2972"/>
                  <a:pt x="4989" y="2958"/>
                </a:cubicBezTo>
                <a:cubicBezTo>
                  <a:pt x="5019" y="2928"/>
                  <a:pt x="5019" y="2898"/>
                  <a:pt x="5019" y="2883"/>
                </a:cubicBezTo>
                <a:lnTo>
                  <a:pt x="5019" y="2151"/>
                </a:lnTo>
                <a:cubicBezTo>
                  <a:pt x="5019" y="2121"/>
                  <a:pt x="5019" y="2091"/>
                  <a:pt x="4989" y="2076"/>
                </a:cubicBezTo>
                <a:cubicBezTo>
                  <a:pt x="4974" y="2046"/>
                  <a:pt x="4959" y="2032"/>
                  <a:pt x="4930" y="2032"/>
                </a:cubicBezTo>
                <a:lnTo>
                  <a:pt x="4332" y="1942"/>
                </a:lnTo>
                <a:cubicBezTo>
                  <a:pt x="4302" y="1837"/>
                  <a:pt x="4257" y="1733"/>
                  <a:pt x="4198" y="1613"/>
                </a:cubicBezTo>
                <a:cubicBezTo>
                  <a:pt x="4228" y="1569"/>
                  <a:pt x="4287" y="1494"/>
                  <a:pt x="4377" y="1389"/>
                </a:cubicBezTo>
                <a:cubicBezTo>
                  <a:pt x="4452" y="1285"/>
                  <a:pt x="4511" y="1225"/>
                  <a:pt x="4541" y="1165"/>
                </a:cubicBezTo>
                <a:cubicBezTo>
                  <a:pt x="4556" y="1150"/>
                  <a:pt x="4571" y="1120"/>
                  <a:pt x="4571" y="1091"/>
                </a:cubicBezTo>
                <a:cubicBezTo>
                  <a:pt x="4571" y="1061"/>
                  <a:pt x="4556" y="1046"/>
                  <a:pt x="4541" y="1031"/>
                </a:cubicBezTo>
                <a:cubicBezTo>
                  <a:pt x="4467" y="911"/>
                  <a:pt x="4287" y="732"/>
                  <a:pt x="4004" y="463"/>
                </a:cubicBezTo>
                <a:cubicBezTo>
                  <a:pt x="3974" y="448"/>
                  <a:pt x="3944" y="433"/>
                  <a:pt x="3914" y="433"/>
                </a:cubicBezTo>
                <a:cubicBezTo>
                  <a:pt x="3884" y="433"/>
                  <a:pt x="3854" y="448"/>
                  <a:pt x="3839" y="463"/>
                </a:cubicBezTo>
                <a:lnTo>
                  <a:pt x="3376" y="822"/>
                </a:lnTo>
                <a:cubicBezTo>
                  <a:pt x="3287" y="777"/>
                  <a:pt x="3197" y="732"/>
                  <a:pt x="3078" y="687"/>
                </a:cubicBezTo>
                <a:lnTo>
                  <a:pt x="2988" y="90"/>
                </a:lnTo>
                <a:cubicBezTo>
                  <a:pt x="2988" y="60"/>
                  <a:pt x="2973" y="45"/>
                  <a:pt x="2958" y="15"/>
                </a:cubicBezTo>
                <a:cubicBezTo>
                  <a:pt x="2928" y="0"/>
                  <a:pt x="2898" y="0"/>
                  <a:pt x="2868" y="0"/>
                </a:cubicBezTo>
                <a:close/>
              </a:path>
            </a:pathLst>
          </a:custGeom>
          <a:solidFill>
            <a:srgbClr val="00000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1"/>
          <p:cNvSpPr/>
          <p:nvPr/>
        </p:nvSpPr>
        <p:spPr>
          <a:xfrm>
            <a:off x="5197293" y="4399237"/>
            <a:ext cx="158483" cy="164811"/>
          </a:xfrm>
          <a:custGeom>
            <a:avLst/>
            <a:gdLst/>
            <a:ahLst/>
            <a:cxnLst/>
            <a:rect l="l" t="t" r="r" b="b"/>
            <a:pathLst>
              <a:path w="5034" h="5019" extrusionOk="0">
                <a:moveTo>
                  <a:pt x="2524" y="1673"/>
                </a:moveTo>
                <a:cubicBezTo>
                  <a:pt x="2748" y="1673"/>
                  <a:pt x="2943" y="1748"/>
                  <a:pt x="3107" y="1912"/>
                </a:cubicBezTo>
                <a:cubicBezTo>
                  <a:pt x="3271" y="2076"/>
                  <a:pt x="3361" y="2271"/>
                  <a:pt x="3361" y="2509"/>
                </a:cubicBezTo>
                <a:cubicBezTo>
                  <a:pt x="3361" y="2734"/>
                  <a:pt x="3271" y="2928"/>
                  <a:pt x="3107" y="3092"/>
                </a:cubicBezTo>
                <a:cubicBezTo>
                  <a:pt x="2943" y="3256"/>
                  <a:pt x="2748" y="3346"/>
                  <a:pt x="2524" y="3346"/>
                </a:cubicBezTo>
                <a:cubicBezTo>
                  <a:pt x="2285" y="3346"/>
                  <a:pt x="2091" y="3256"/>
                  <a:pt x="1927" y="3092"/>
                </a:cubicBezTo>
                <a:cubicBezTo>
                  <a:pt x="1763" y="2928"/>
                  <a:pt x="1673" y="2734"/>
                  <a:pt x="1673" y="2509"/>
                </a:cubicBezTo>
                <a:cubicBezTo>
                  <a:pt x="1673" y="2271"/>
                  <a:pt x="1763" y="2076"/>
                  <a:pt x="1927" y="1912"/>
                </a:cubicBezTo>
                <a:cubicBezTo>
                  <a:pt x="2091" y="1748"/>
                  <a:pt x="2285" y="1673"/>
                  <a:pt x="2524" y="1673"/>
                </a:cubicBezTo>
                <a:close/>
                <a:moveTo>
                  <a:pt x="2151" y="0"/>
                </a:moveTo>
                <a:cubicBezTo>
                  <a:pt x="2121" y="0"/>
                  <a:pt x="2091" y="0"/>
                  <a:pt x="2076" y="15"/>
                </a:cubicBezTo>
                <a:cubicBezTo>
                  <a:pt x="2046" y="45"/>
                  <a:pt x="2046" y="60"/>
                  <a:pt x="2031" y="90"/>
                </a:cubicBezTo>
                <a:lnTo>
                  <a:pt x="1942" y="687"/>
                </a:lnTo>
                <a:cubicBezTo>
                  <a:pt x="1837" y="732"/>
                  <a:pt x="1748" y="777"/>
                  <a:pt x="1658" y="822"/>
                </a:cubicBezTo>
                <a:lnTo>
                  <a:pt x="1180" y="463"/>
                </a:lnTo>
                <a:cubicBezTo>
                  <a:pt x="1165" y="448"/>
                  <a:pt x="1135" y="433"/>
                  <a:pt x="1105" y="433"/>
                </a:cubicBezTo>
                <a:cubicBezTo>
                  <a:pt x="1076" y="433"/>
                  <a:pt x="1046" y="448"/>
                  <a:pt x="1031" y="463"/>
                </a:cubicBezTo>
                <a:cubicBezTo>
                  <a:pt x="747" y="732"/>
                  <a:pt x="568" y="911"/>
                  <a:pt x="493" y="1031"/>
                </a:cubicBezTo>
                <a:cubicBezTo>
                  <a:pt x="478" y="1046"/>
                  <a:pt x="463" y="1061"/>
                  <a:pt x="463" y="1091"/>
                </a:cubicBezTo>
                <a:cubicBezTo>
                  <a:pt x="463" y="1120"/>
                  <a:pt x="478" y="1150"/>
                  <a:pt x="493" y="1165"/>
                </a:cubicBezTo>
                <a:cubicBezTo>
                  <a:pt x="523" y="1225"/>
                  <a:pt x="583" y="1285"/>
                  <a:pt x="657" y="1389"/>
                </a:cubicBezTo>
                <a:cubicBezTo>
                  <a:pt x="732" y="1494"/>
                  <a:pt x="792" y="1569"/>
                  <a:pt x="837" y="1613"/>
                </a:cubicBezTo>
                <a:cubicBezTo>
                  <a:pt x="777" y="1733"/>
                  <a:pt x="732" y="1837"/>
                  <a:pt x="702" y="1942"/>
                </a:cubicBezTo>
                <a:lnTo>
                  <a:pt x="105" y="2032"/>
                </a:lnTo>
                <a:cubicBezTo>
                  <a:pt x="75" y="2032"/>
                  <a:pt x="45" y="2046"/>
                  <a:pt x="30" y="2076"/>
                </a:cubicBezTo>
                <a:cubicBezTo>
                  <a:pt x="15" y="2091"/>
                  <a:pt x="0" y="2121"/>
                  <a:pt x="0" y="2151"/>
                </a:cubicBezTo>
                <a:lnTo>
                  <a:pt x="0" y="2883"/>
                </a:lnTo>
                <a:cubicBezTo>
                  <a:pt x="0" y="2898"/>
                  <a:pt x="15" y="2928"/>
                  <a:pt x="30" y="2958"/>
                </a:cubicBezTo>
                <a:cubicBezTo>
                  <a:pt x="45" y="2972"/>
                  <a:pt x="75" y="2987"/>
                  <a:pt x="105" y="2987"/>
                </a:cubicBezTo>
                <a:lnTo>
                  <a:pt x="702" y="3092"/>
                </a:lnTo>
                <a:cubicBezTo>
                  <a:pt x="747" y="3197"/>
                  <a:pt x="792" y="3301"/>
                  <a:pt x="837" y="3376"/>
                </a:cubicBezTo>
                <a:cubicBezTo>
                  <a:pt x="747" y="3495"/>
                  <a:pt x="642" y="3645"/>
                  <a:pt x="478" y="3839"/>
                </a:cubicBezTo>
                <a:cubicBezTo>
                  <a:pt x="463" y="3854"/>
                  <a:pt x="448" y="3884"/>
                  <a:pt x="448" y="3913"/>
                </a:cubicBezTo>
                <a:cubicBezTo>
                  <a:pt x="448" y="3943"/>
                  <a:pt x="463" y="3973"/>
                  <a:pt x="478" y="3988"/>
                </a:cubicBezTo>
                <a:cubicBezTo>
                  <a:pt x="538" y="4078"/>
                  <a:pt x="642" y="4197"/>
                  <a:pt x="807" y="4347"/>
                </a:cubicBezTo>
                <a:cubicBezTo>
                  <a:pt x="956" y="4496"/>
                  <a:pt x="1061" y="4571"/>
                  <a:pt x="1105" y="4571"/>
                </a:cubicBezTo>
                <a:cubicBezTo>
                  <a:pt x="1135" y="4571"/>
                  <a:pt x="1165" y="4571"/>
                  <a:pt x="1195" y="4541"/>
                </a:cubicBezTo>
                <a:lnTo>
                  <a:pt x="1643" y="4197"/>
                </a:lnTo>
                <a:cubicBezTo>
                  <a:pt x="1748" y="4242"/>
                  <a:pt x="1837" y="4287"/>
                  <a:pt x="1942" y="4317"/>
                </a:cubicBezTo>
                <a:cubicBezTo>
                  <a:pt x="1972" y="4615"/>
                  <a:pt x="2002" y="4825"/>
                  <a:pt x="2031" y="4929"/>
                </a:cubicBezTo>
                <a:cubicBezTo>
                  <a:pt x="2046" y="4989"/>
                  <a:pt x="2091" y="5019"/>
                  <a:pt x="2151" y="5019"/>
                </a:cubicBezTo>
                <a:lnTo>
                  <a:pt x="2883" y="5019"/>
                </a:lnTo>
                <a:cubicBezTo>
                  <a:pt x="2913" y="5019"/>
                  <a:pt x="2943" y="5004"/>
                  <a:pt x="2957" y="4989"/>
                </a:cubicBezTo>
                <a:cubicBezTo>
                  <a:pt x="2987" y="4974"/>
                  <a:pt x="3002" y="4944"/>
                  <a:pt x="3002" y="4914"/>
                </a:cubicBezTo>
                <a:lnTo>
                  <a:pt x="3092" y="4317"/>
                </a:lnTo>
                <a:cubicBezTo>
                  <a:pt x="3196" y="4287"/>
                  <a:pt x="3301" y="4242"/>
                  <a:pt x="3391" y="4197"/>
                </a:cubicBezTo>
                <a:lnTo>
                  <a:pt x="3839" y="4541"/>
                </a:lnTo>
                <a:cubicBezTo>
                  <a:pt x="3869" y="4571"/>
                  <a:pt x="3898" y="4571"/>
                  <a:pt x="3928" y="4571"/>
                </a:cubicBezTo>
                <a:cubicBezTo>
                  <a:pt x="3958" y="4571"/>
                  <a:pt x="3988" y="4571"/>
                  <a:pt x="4003" y="4541"/>
                </a:cubicBezTo>
                <a:cubicBezTo>
                  <a:pt x="4287" y="4287"/>
                  <a:pt x="4466" y="4108"/>
                  <a:pt x="4556" y="3988"/>
                </a:cubicBezTo>
                <a:cubicBezTo>
                  <a:pt x="4571" y="3973"/>
                  <a:pt x="4571" y="3943"/>
                  <a:pt x="4571" y="3913"/>
                </a:cubicBezTo>
                <a:cubicBezTo>
                  <a:pt x="4571" y="3884"/>
                  <a:pt x="4556" y="3869"/>
                  <a:pt x="4541" y="3839"/>
                </a:cubicBezTo>
                <a:cubicBezTo>
                  <a:pt x="4511" y="3794"/>
                  <a:pt x="4451" y="3719"/>
                  <a:pt x="4376" y="3630"/>
                </a:cubicBezTo>
                <a:cubicBezTo>
                  <a:pt x="4302" y="3525"/>
                  <a:pt x="4242" y="3450"/>
                  <a:pt x="4197" y="3391"/>
                </a:cubicBezTo>
                <a:cubicBezTo>
                  <a:pt x="4257" y="3286"/>
                  <a:pt x="4302" y="3182"/>
                  <a:pt x="4332" y="3062"/>
                </a:cubicBezTo>
                <a:lnTo>
                  <a:pt x="4929" y="2987"/>
                </a:lnTo>
                <a:cubicBezTo>
                  <a:pt x="4959" y="2972"/>
                  <a:pt x="4989" y="2958"/>
                  <a:pt x="5004" y="2943"/>
                </a:cubicBezTo>
                <a:cubicBezTo>
                  <a:pt x="5019" y="2913"/>
                  <a:pt x="5034" y="2898"/>
                  <a:pt x="5034" y="2868"/>
                </a:cubicBezTo>
                <a:lnTo>
                  <a:pt x="5034" y="2136"/>
                </a:lnTo>
                <a:cubicBezTo>
                  <a:pt x="5034" y="2106"/>
                  <a:pt x="5019" y="2091"/>
                  <a:pt x="5004" y="2061"/>
                </a:cubicBezTo>
                <a:cubicBezTo>
                  <a:pt x="4989" y="2032"/>
                  <a:pt x="4959" y="2017"/>
                  <a:pt x="4944" y="2017"/>
                </a:cubicBezTo>
                <a:lnTo>
                  <a:pt x="4332" y="1927"/>
                </a:lnTo>
                <a:cubicBezTo>
                  <a:pt x="4302" y="1822"/>
                  <a:pt x="4257" y="1733"/>
                  <a:pt x="4212" y="1628"/>
                </a:cubicBezTo>
                <a:cubicBezTo>
                  <a:pt x="4287" y="1509"/>
                  <a:pt x="4406" y="1359"/>
                  <a:pt x="4556" y="1180"/>
                </a:cubicBezTo>
                <a:cubicBezTo>
                  <a:pt x="4571" y="1150"/>
                  <a:pt x="4585" y="1120"/>
                  <a:pt x="4585" y="1091"/>
                </a:cubicBezTo>
                <a:cubicBezTo>
                  <a:pt x="4585" y="1076"/>
                  <a:pt x="4585" y="1046"/>
                  <a:pt x="4556" y="1016"/>
                </a:cubicBezTo>
                <a:cubicBezTo>
                  <a:pt x="4496" y="941"/>
                  <a:pt x="4391" y="822"/>
                  <a:pt x="4242" y="672"/>
                </a:cubicBezTo>
                <a:cubicBezTo>
                  <a:pt x="4078" y="508"/>
                  <a:pt x="3973" y="433"/>
                  <a:pt x="3928" y="433"/>
                </a:cubicBezTo>
                <a:cubicBezTo>
                  <a:pt x="3898" y="433"/>
                  <a:pt x="3869" y="448"/>
                  <a:pt x="3839" y="463"/>
                </a:cubicBezTo>
                <a:lnTo>
                  <a:pt x="3391" y="822"/>
                </a:lnTo>
                <a:cubicBezTo>
                  <a:pt x="3301" y="762"/>
                  <a:pt x="3196" y="732"/>
                  <a:pt x="3092" y="687"/>
                </a:cubicBezTo>
                <a:cubicBezTo>
                  <a:pt x="3062" y="404"/>
                  <a:pt x="3032" y="194"/>
                  <a:pt x="3002" y="90"/>
                </a:cubicBezTo>
                <a:cubicBezTo>
                  <a:pt x="2987" y="30"/>
                  <a:pt x="2943" y="0"/>
                  <a:pt x="2883" y="0"/>
                </a:cubicBezTo>
                <a:close/>
              </a:path>
            </a:pathLst>
          </a:custGeom>
          <a:solidFill>
            <a:srgbClr val="00000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1"/>
          <p:cNvSpPr/>
          <p:nvPr/>
        </p:nvSpPr>
        <p:spPr>
          <a:xfrm>
            <a:off x="5289819" y="4615744"/>
            <a:ext cx="158006" cy="189286"/>
          </a:xfrm>
          <a:prstGeom prst="flowChartMagneticDisk">
            <a:avLst/>
          </a:prstGeom>
          <a:solidFill>
            <a:srgbClr val="CCCCCC"/>
          </a:solidFill>
          <a:ln w="9525" cap="flat" cmpd="sng">
            <a:solidFill>
              <a:srgbClr val="F8F8F8"/>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1"/>
          <p:cNvSpPr/>
          <p:nvPr/>
        </p:nvSpPr>
        <p:spPr>
          <a:xfrm>
            <a:off x="4143527" y="3289054"/>
            <a:ext cx="145323" cy="151611"/>
          </a:xfrm>
          <a:custGeom>
            <a:avLst/>
            <a:gdLst/>
            <a:ahLst/>
            <a:cxnLst/>
            <a:rect l="l" t="t" r="r" b="b"/>
            <a:pathLst>
              <a:path w="4616" h="4617" extrusionOk="0">
                <a:moveTo>
                  <a:pt x="2301" y="255"/>
                </a:moveTo>
                <a:cubicBezTo>
                  <a:pt x="2390" y="255"/>
                  <a:pt x="2450" y="315"/>
                  <a:pt x="2450" y="389"/>
                </a:cubicBezTo>
                <a:cubicBezTo>
                  <a:pt x="2450" y="479"/>
                  <a:pt x="2390" y="539"/>
                  <a:pt x="2301" y="539"/>
                </a:cubicBezTo>
                <a:cubicBezTo>
                  <a:pt x="2226" y="539"/>
                  <a:pt x="2151" y="479"/>
                  <a:pt x="2151" y="389"/>
                </a:cubicBezTo>
                <a:cubicBezTo>
                  <a:pt x="2151" y="315"/>
                  <a:pt x="2226" y="255"/>
                  <a:pt x="2301" y="255"/>
                </a:cubicBezTo>
                <a:close/>
                <a:moveTo>
                  <a:pt x="389" y="1211"/>
                </a:moveTo>
                <a:cubicBezTo>
                  <a:pt x="479" y="1211"/>
                  <a:pt x="538" y="1270"/>
                  <a:pt x="538" y="1345"/>
                </a:cubicBezTo>
                <a:cubicBezTo>
                  <a:pt x="538" y="1435"/>
                  <a:pt x="479" y="1494"/>
                  <a:pt x="389" y="1494"/>
                </a:cubicBezTo>
                <a:cubicBezTo>
                  <a:pt x="314" y="1494"/>
                  <a:pt x="240" y="1435"/>
                  <a:pt x="240" y="1345"/>
                </a:cubicBezTo>
                <a:cubicBezTo>
                  <a:pt x="240" y="1270"/>
                  <a:pt x="314" y="1211"/>
                  <a:pt x="389" y="1211"/>
                </a:cubicBezTo>
                <a:close/>
                <a:moveTo>
                  <a:pt x="4212" y="1211"/>
                </a:moveTo>
                <a:cubicBezTo>
                  <a:pt x="4287" y="1211"/>
                  <a:pt x="4362" y="1270"/>
                  <a:pt x="4362" y="1345"/>
                </a:cubicBezTo>
                <a:cubicBezTo>
                  <a:pt x="4362" y="1435"/>
                  <a:pt x="4287" y="1494"/>
                  <a:pt x="4212" y="1494"/>
                </a:cubicBezTo>
                <a:cubicBezTo>
                  <a:pt x="4138" y="1494"/>
                  <a:pt x="4063" y="1435"/>
                  <a:pt x="4063" y="1345"/>
                </a:cubicBezTo>
                <a:cubicBezTo>
                  <a:pt x="4063" y="1270"/>
                  <a:pt x="4138" y="1211"/>
                  <a:pt x="4212" y="1211"/>
                </a:cubicBezTo>
                <a:close/>
                <a:moveTo>
                  <a:pt x="1942" y="718"/>
                </a:moveTo>
                <a:lnTo>
                  <a:pt x="1300" y="1674"/>
                </a:lnTo>
                <a:lnTo>
                  <a:pt x="792" y="1405"/>
                </a:lnTo>
                <a:cubicBezTo>
                  <a:pt x="792" y="1390"/>
                  <a:pt x="792" y="1375"/>
                  <a:pt x="792" y="1345"/>
                </a:cubicBezTo>
                <a:cubicBezTo>
                  <a:pt x="792" y="1330"/>
                  <a:pt x="792" y="1315"/>
                  <a:pt x="792" y="1300"/>
                </a:cubicBezTo>
                <a:lnTo>
                  <a:pt x="1942" y="718"/>
                </a:lnTo>
                <a:close/>
                <a:moveTo>
                  <a:pt x="2674" y="718"/>
                </a:moveTo>
                <a:lnTo>
                  <a:pt x="3824" y="1300"/>
                </a:lnTo>
                <a:cubicBezTo>
                  <a:pt x="3824" y="1315"/>
                  <a:pt x="3809" y="1330"/>
                  <a:pt x="3809" y="1345"/>
                </a:cubicBezTo>
                <a:cubicBezTo>
                  <a:pt x="3809" y="1375"/>
                  <a:pt x="3824" y="1390"/>
                  <a:pt x="3824" y="1405"/>
                </a:cubicBezTo>
                <a:lnTo>
                  <a:pt x="3301" y="1674"/>
                </a:lnTo>
                <a:lnTo>
                  <a:pt x="2674" y="718"/>
                </a:lnTo>
                <a:close/>
                <a:moveTo>
                  <a:pt x="2405" y="778"/>
                </a:moveTo>
                <a:lnTo>
                  <a:pt x="3077" y="1778"/>
                </a:lnTo>
                <a:lnTo>
                  <a:pt x="2584" y="2017"/>
                </a:lnTo>
                <a:cubicBezTo>
                  <a:pt x="2510" y="1957"/>
                  <a:pt x="2420" y="1913"/>
                  <a:pt x="2301" y="1913"/>
                </a:cubicBezTo>
                <a:cubicBezTo>
                  <a:pt x="2196" y="1913"/>
                  <a:pt x="2092" y="1957"/>
                  <a:pt x="2017" y="2017"/>
                </a:cubicBezTo>
                <a:lnTo>
                  <a:pt x="1539" y="1778"/>
                </a:lnTo>
                <a:lnTo>
                  <a:pt x="2196" y="778"/>
                </a:lnTo>
                <a:cubicBezTo>
                  <a:pt x="2226" y="792"/>
                  <a:pt x="2271" y="792"/>
                  <a:pt x="2301" y="792"/>
                </a:cubicBezTo>
                <a:cubicBezTo>
                  <a:pt x="2346" y="792"/>
                  <a:pt x="2375" y="792"/>
                  <a:pt x="2405" y="778"/>
                </a:cubicBezTo>
                <a:close/>
                <a:moveTo>
                  <a:pt x="762" y="1674"/>
                </a:moveTo>
                <a:lnTo>
                  <a:pt x="1166" y="1883"/>
                </a:lnTo>
                <a:lnTo>
                  <a:pt x="1031" y="2077"/>
                </a:lnTo>
                <a:lnTo>
                  <a:pt x="762" y="1674"/>
                </a:lnTo>
                <a:close/>
                <a:moveTo>
                  <a:pt x="3839" y="1674"/>
                </a:moveTo>
                <a:lnTo>
                  <a:pt x="3570" y="2077"/>
                </a:lnTo>
                <a:lnTo>
                  <a:pt x="3436" y="1883"/>
                </a:lnTo>
                <a:lnTo>
                  <a:pt x="3839" y="1674"/>
                </a:lnTo>
                <a:close/>
                <a:moveTo>
                  <a:pt x="2301" y="2167"/>
                </a:moveTo>
                <a:cubicBezTo>
                  <a:pt x="2390" y="2167"/>
                  <a:pt x="2450" y="2226"/>
                  <a:pt x="2450" y="2301"/>
                </a:cubicBezTo>
                <a:cubicBezTo>
                  <a:pt x="2450" y="2391"/>
                  <a:pt x="2390" y="2450"/>
                  <a:pt x="2301" y="2450"/>
                </a:cubicBezTo>
                <a:cubicBezTo>
                  <a:pt x="2226" y="2450"/>
                  <a:pt x="2151" y="2391"/>
                  <a:pt x="2151" y="2301"/>
                </a:cubicBezTo>
                <a:cubicBezTo>
                  <a:pt x="2151" y="2226"/>
                  <a:pt x="2226" y="2167"/>
                  <a:pt x="2301" y="2167"/>
                </a:cubicBezTo>
                <a:close/>
                <a:moveTo>
                  <a:pt x="1390" y="1987"/>
                </a:moveTo>
                <a:lnTo>
                  <a:pt x="1912" y="2256"/>
                </a:lnTo>
                <a:cubicBezTo>
                  <a:pt x="1912" y="2271"/>
                  <a:pt x="1897" y="2286"/>
                  <a:pt x="1897" y="2301"/>
                </a:cubicBezTo>
                <a:cubicBezTo>
                  <a:pt x="1897" y="2331"/>
                  <a:pt x="1912" y="2346"/>
                  <a:pt x="1912" y="2361"/>
                </a:cubicBezTo>
                <a:lnTo>
                  <a:pt x="1390" y="2615"/>
                </a:lnTo>
                <a:lnTo>
                  <a:pt x="1181" y="2301"/>
                </a:lnTo>
                <a:lnTo>
                  <a:pt x="1390" y="1987"/>
                </a:lnTo>
                <a:close/>
                <a:moveTo>
                  <a:pt x="3212" y="1987"/>
                </a:moveTo>
                <a:lnTo>
                  <a:pt x="3421" y="2301"/>
                </a:lnTo>
                <a:lnTo>
                  <a:pt x="3212" y="2615"/>
                </a:lnTo>
                <a:lnTo>
                  <a:pt x="2689" y="2361"/>
                </a:lnTo>
                <a:cubicBezTo>
                  <a:pt x="2704" y="2346"/>
                  <a:pt x="2704" y="2331"/>
                  <a:pt x="2704" y="2301"/>
                </a:cubicBezTo>
                <a:cubicBezTo>
                  <a:pt x="2704" y="2286"/>
                  <a:pt x="2704" y="2271"/>
                  <a:pt x="2689" y="2256"/>
                </a:cubicBezTo>
                <a:lnTo>
                  <a:pt x="3212" y="1987"/>
                </a:lnTo>
                <a:close/>
                <a:moveTo>
                  <a:pt x="1031" y="2540"/>
                </a:moveTo>
                <a:lnTo>
                  <a:pt x="1166" y="2734"/>
                </a:lnTo>
                <a:lnTo>
                  <a:pt x="762" y="2943"/>
                </a:lnTo>
                <a:lnTo>
                  <a:pt x="1031" y="2540"/>
                </a:lnTo>
                <a:close/>
                <a:moveTo>
                  <a:pt x="3570" y="2540"/>
                </a:moveTo>
                <a:lnTo>
                  <a:pt x="3839" y="2943"/>
                </a:lnTo>
                <a:lnTo>
                  <a:pt x="3436" y="2734"/>
                </a:lnTo>
                <a:lnTo>
                  <a:pt x="3570" y="2540"/>
                </a:lnTo>
                <a:close/>
                <a:moveTo>
                  <a:pt x="389" y="3108"/>
                </a:moveTo>
                <a:cubicBezTo>
                  <a:pt x="479" y="3108"/>
                  <a:pt x="538" y="3182"/>
                  <a:pt x="538" y="3257"/>
                </a:cubicBezTo>
                <a:cubicBezTo>
                  <a:pt x="538" y="3346"/>
                  <a:pt x="479" y="3406"/>
                  <a:pt x="389" y="3406"/>
                </a:cubicBezTo>
                <a:cubicBezTo>
                  <a:pt x="314" y="3406"/>
                  <a:pt x="240" y="3346"/>
                  <a:pt x="240" y="3257"/>
                </a:cubicBezTo>
                <a:cubicBezTo>
                  <a:pt x="240" y="3182"/>
                  <a:pt x="314" y="3108"/>
                  <a:pt x="389" y="3108"/>
                </a:cubicBezTo>
                <a:close/>
                <a:moveTo>
                  <a:pt x="4212" y="3108"/>
                </a:moveTo>
                <a:cubicBezTo>
                  <a:pt x="4287" y="3108"/>
                  <a:pt x="4362" y="3182"/>
                  <a:pt x="4362" y="3257"/>
                </a:cubicBezTo>
                <a:cubicBezTo>
                  <a:pt x="4362" y="3346"/>
                  <a:pt x="4287" y="3406"/>
                  <a:pt x="4212" y="3406"/>
                </a:cubicBezTo>
                <a:cubicBezTo>
                  <a:pt x="4138" y="3406"/>
                  <a:pt x="4063" y="3346"/>
                  <a:pt x="4063" y="3257"/>
                </a:cubicBezTo>
                <a:cubicBezTo>
                  <a:pt x="4063" y="3182"/>
                  <a:pt x="4138" y="3108"/>
                  <a:pt x="4212" y="3108"/>
                </a:cubicBezTo>
                <a:close/>
                <a:moveTo>
                  <a:pt x="2584" y="2585"/>
                </a:moveTo>
                <a:lnTo>
                  <a:pt x="3077" y="2839"/>
                </a:lnTo>
                <a:lnTo>
                  <a:pt x="2405" y="3839"/>
                </a:lnTo>
                <a:cubicBezTo>
                  <a:pt x="2375" y="3824"/>
                  <a:pt x="2346" y="3824"/>
                  <a:pt x="2301" y="3824"/>
                </a:cubicBezTo>
                <a:cubicBezTo>
                  <a:pt x="2271" y="3824"/>
                  <a:pt x="2226" y="3824"/>
                  <a:pt x="2196" y="3839"/>
                </a:cubicBezTo>
                <a:lnTo>
                  <a:pt x="1524" y="2839"/>
                </a:lnTo>
                <a:lnTo>
                  <a:pt x="2017" y="2585"/>
                </a:lnTo>
                <a:cubicBezTo>
                  <a:pt x="2092" y="2659"/>
                  <a:pt x="2196" y="2704"/>
                  <a:pt x="2301" y="2704"/>
                </a:cubicBezTo>
                <a:cubicBezTo>
                  <a:pt x="2420" y="2704"/>
                  <a:pt x="2510" y="2659"/>
                  <a:pt x="2584" y="2585"/>
                </a:cubicBezTo>
                <a:close/>
                <a:moveTo>
                  <a:pt x="1300" y="2943"/>
                </a:moveTo>
                <a:lnTo>
                  <a:pt x="1942" y="3899"/>
                </a:lnTo>
                <a:lnTo>
                  <a:pt x="792" y="3317"/>
                </a:lnTo>
                <a:cubicBezTo>
                  <a:pt x="792" y="3302"/>
                  <a:pt x="792" y="3287"/>
                  <a:pt x="792" y="3257"/>
                </a:cubicBezTo>
                <a:cubicBezTo>
                  <a:pt x="792" y="3242"/>
                  <a:pt x="792" y="3227"/>
                  <a:pt x="792" y="3212"/>
                </a:cubicBezTo>
                <a:lnTo>
                  <a:pt x="1300" y="2943"/>
                </a:lnTo>
                <a:close/>
                <a:moveTo>
                  <a:pt x="3301" y="2943"/>
                </a:moveTo>
                <a:lnTo>
                  <a:pt x="3824" y="3212"/>
                </a:lnTo>
                <a:cubicBezTo>
                  <a:pt x="3824" y="3227"/>
                  <a:pt x="3809" y="3242"/>
                  <a:pt x="3809" y="3257"/>
                </a:cubicBezTo>
                <a:cubicBezTo>
                  <a:pt x="3809" y="3287"/>
                  <a:pt x="3824" y="3302"/>
                  <a:pt x="3824" y="3317"/>
                </a:cubicBezTo>
                <a:lnTo>
                  <a:pt x="2674" y="3899"/>
                </a:lnTo>
                <a:lnTo>
                  <a:pt x="3301" y="2943"/>
                </a:lnTo>
                <a:close/>
                <a:moveTo>
                  <a:pt x="2301" y="4063"/>
                </a:moveTo>
                <a:cubicBezTo>
                  <a:pt x="2390" y="4063"/>
                  <a:pt x="2450" y="4138"/>
                  <a:pt x="2450" y="4213"/>
                </a:cubicBezTo>
                <a:cubicBezTo>
                  <a:pt x="2450" y="4302"/>
                  <a:pt x="2390" y="4362"/>
                  <a:pt x="2301" y="4362"/>
                </a:cubicBezTo>
                <a:cubicBezTo>
                  <a:pt x="2226" y="4362"/>
                  <a:pt x="2151" y="4302"/>
                  <a:pt x="2151" y="4213"/>
                </a:cubicBezTo>
                <a:cubicBezTo>
                  <a:pt x="2151" y="4138"/>
                  <a:pt x="2226" y="4063"/>
                  <a:pt x="2301" y="4063"/>
                </a:cubicBezTo>
                <a:close/>
                <a:moveTo>
                  <a:pt x="2301" y="1"/>
                </a:moveTo>
                <a:cubicBezTo>
                  <a:pt x="2077" y="1"/>
                  <a:pt x="1897" y="180"/>
                  <a:pt x="1897" y="389"/>
                </a:cubicBezTo>
                <a:cubicBezTo>
                  <a:pt x="1897" y="419"/>
                  <a:pt x="1912" y="434"/>
                  <a:pt x="1912" y="449"/>
                </a:cubicBezTo>
                <a:lnTo>
                  <a:pt x="673" y="1076"/>
                </a:lnTo>
                <a:cubicBezTo>
                  <a:pt x="598" y="1002"/>
                  <a:pt x="508" y="957"/>
                  <a:pt x="389" y="957"/>
                </a:cubicBezTo>
                <a:cubicBezTo>
                  <a:pt x="165" y="957"/>
                  <a:pt x="1" y="1136"/>
                  <a:pt x="1" y="1345"/>
                </a:cubicBezTo>
                <a:cubicBezTo>
                  <a:pt x="1" y="1569"/>
                  <a:pt x="165" y="1748"/>
                  <a:pt x="389" y="1748"/>
                </a:cubicBezTo>
                <a:cubicBezTo>
                  <a:pt x="434" y="1748"/>
                  <a:pt x="464" y="1748"/>
                  <a:pt x="493" y="1733"/>
                </a:cubicBezTo>
                <a:lnTo>
                  <a:pt x="882" y="2301"/>
                </a:lnTo>
                <a:lnTo>
                  <a:pt x="493" y="2883"/>
                </a:lnTo>
                <a:cubicBezTo>
                  <a:pt x="464" y="2869"/>
                  <a:pt x="434" y="2869"/>
                  <a:pt x="389" y="2869"/>
                </a:cubicBezTo>
                <a:cubicBezTo>
                  <a:pt x="165" y="2869"/>
                  <a:pt x="1" y="3048"/>
                  <a:pt x="1" y="3257"/>
                </a:cubicBezTo>
                <a:cubicBezTo>
                  <a:pt x="1" y="3481"/>
                  <a:pt x="165" y="3660"/>
                  <a:pt x="389" y="3660"/>
                </a:cubicBezTo>
                <a:cubicBezTo>
                  <a:pt x="508" y="3660"/>
                  <a:pt x="598" y="3615"/>
                  <a:pt x="673" y="3541"/>
                </a:cubicBezTo>
                <a:lnTo>
                  <a:pt x="1912" y="4168"/>
                </a:lnTo>
                <a:cubicBezTo>
                  <a:pt x="1912" y="4183"/>
                  <a:pt x="1897" y="4198"/>
                  <a:pt x="1897" y="4213"/>
                </a:cubicBezTo>
                <a:cubicBezTo>
                  <a:pt x="1897" y="4437"/>
                  <a:pt x="2077" y="4616"/>
                  <a:pt x="2301" y="4616"/>
                </a:cubicBezTo>
                <a:cubicBezTo>
                  <a:pt x="2525" y="4616"/>
                  <a:pt x="2704" y="4437"/>
                  <a:pt x="2704" y="4213"/>
                </a:cubicBezTo>
                <a:cubicBezTo>
                  <a:pt x="2704" y="4198"/>
                  <a:pt x="2704" y="4183"/>
                  <a:pt x="2689" y="4168"/>
                </a:cubicBezTo>
                <a:lnTo>
                  <a:pt x="3929" y="3541"/>
                </a:lnTo>
                <a:cubicBezTo>
                  <a:pt x="4003" y="3615"/>
                  <a:pt x="4108" y="3660"/>
                  <a:pt x="4212" y="3660"/>
                </a:cubicBezTo>
                <a:cubicBezTo>
                  <a:pt x="4437" y="3660"/>
                  <a:pt x="4616" y="3481"/>
                  <a:pt x="4616" y="3257"/>
                </a:cubicBezTo>
                <a:cubicBezTo>
                  <a:pt x="4616" y="3048"/>
                  <a:pt x="4437" y="2869"/>
                  <a:pt x="4212" y="2869"/>
                </a:cubicBezTo>
                <a:cubicBezTo>
                  <a:pt x="4183" y="2869"/>
                  <a:pt x="4138" y="2869"/>
                  <a:pt x="4108" y="2883"/>
                </a:cubicBezTo>
                <a:lnTo>
                  <a:pt x="3735" y="2301"/>
                </a:lnTo>
                <a:lnTo>
                  <a:pt x="4108" y="1733"/>
                </a:lnTo>
                <a:cubicBezTo>
                  <a:pt x="4138" y="1748"/>
                  <a:pt x="4183" y="1748"/>
                  <a:pt x="4212" y="1748"/>
                </a:cubicBezTo>
                <a:cubicBezTo>
                  <a:pt x="4437" y="1748"/>
                  <a:pt x="4616" y="1569"/>
                  <a:pt x="4616" y="1345"/>
                </a:cubicBezTo>
                <a:cubicBezTo>
                  <a:pt x="4616" y="1136"/>
                  <a:pt x="4437" y="957"/>
                  <a:pt x="4212" y="957"/>
                </a:cubicBezTo>
                <a:cubicBezTo>
                  <a:pt x="4108" y="957"/>
                  <a:pt x="4003" y="1002"/>
                  <a:pt x="3929" y="1076"/>
                </a:cubicBezTo>
                <a:lnTo>
                  <a:pt x="2689" y="449"/>
                </a:lnTo>
                <a:cubicBezTo>
                  <a:pt x="2704" y="434"/>
                  <a:pt x="2704" y="419"/>
                  <a:pt x="2704" y="389"/>
                </a:cubicBezTo>
                <a:cubicBezTo>
                  <a:pt x="2704" y="180"/>
                  <a:pt x="2525" y="1"/>
                  <a:pt x="2301" y="1"/>
                </a:cubicBezTo>
                <a:close/>
              </a:path>
            </a:pathLst>
          </a:custGeom>
          <a:solidFill>
            <a:srgbClr val="CCCCCC"/>
          </a:solidFill>
          <a:ln w="9525" cap="flat" cmpd="sng">
            <a:solidFill>
              <a:srgbClr val="B7B7B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1"/>
          <p:cNvSpPr/>
          <p:nvPr/>
        </p:nvSpPr>
        <p:spPr>
          <a:xfrm>
            <a:off x="4935789" y="3300116"/>
            <a:ext cx="145323" cy="151611"/>
          </a:xfrm>
          <a:custGeom>
            <a:avLst/>
            <a:gdLst/>
            <a:ahLst/>
            <a:cxnLst/>
            <a:rect l="l" t="t" r="r" b="b"/>
            <a:pathLst>
              <a:path w="4616" h="4617" extrusionOk="0">
                <a:moveTo>
                  <a:pt x="2301" y="255"/>
                </a:moveTo>
                <a:cubicBezTo>
                  <a:pt x="2390" y="255"/>
                  <a:pt x="2450" y="315"/>
                  <a:pt x="2450" y="389"/>
                </a:cubicBezTo>
                <a:cubicBezTo>
                  <a:pt x="2450" y="479"/>
                  <a:pt x="2390" y="539"/>
                  <a:pt x="2301" y="539"/>
                </a:cubicBezTo>
                <a:cubicBezTo>
                  <a:pt x="2226" y="539"/>
                  <a:pt x="2151" y="479"/>
                  <a:pt x="2151" y="389"/>
                </a:cubicBezTo>
                <a:cubicBezTo>
                  <a:pt x="2151" y="315"/>
                  <a:pt x="2226" y="255"/>
                  <a:pt x="2301" y="255"/>
                </a:cubicBezTo>
                <a:close/>
                <a:moveTo>
                  <a:pt x="389" y="1211"/>
                </a:moveTo>
                <a:cubicBezTo>
                  <a:pt x="479" y="1211"/>
                  <a:pt x="538" y="1270"/>
                  <a:pt x="538" y="1345"/>
                </a:cubicBezTo>
                <a:cubicBezTo>
                  <a:pt x="538" y="1435"/>
                  <a:pt x="479" y="1494"/>
                  <a:pt x="389" y="1494"/>
                </a:cubicBezTo>
                <a:cubicBezTo>
                  <a:pt x="314" y="1494"/>
                  <a:pt x="240" y="1435"/>
                  <a:pt x="240" y="1345"/>
                </a:cubicBezTo>
                <a:cubicBezTo>
                  <a:pt x="240" y="1270"/>
                  <a:pt x="314" y="1211"/>
                  <a:pt x="389" y="1211"/>
                </a:cubicBezTo>
                <a:close/>
                <a:moveTo>
                  <a:pt x="4212" y="1211"/>
                </a:moveTo>
                <a:cubicBezTo>
                  <a:pt x="4287" y="1211"/>
                  <a:pt x="4362" y="1270"/>
                  <a:pt x="4362" y="1345"/>
                </a:cubicBezTo>
                <a:cubicBezTo>
                  <a:pt x="4362" y="1435"/>
                  <a:pt x="4287" y="1494"/>
                  <a:pt x="4212" y="1494"/>
                </a:cubicBezTo>
                <a:cubicBezTo>
                  <a:pt x="4138" y="1494"/>
                  <a:pt x="4063" y="1435"/>
                  <a:pt x="4063" y="1345"/>
                </a:cubicBezTo>
                <a:cubicBezTo>
                  <a:pt x="4063" y="1270"/>
                  <a:pt x="4138" y="1211"/>
                  <a:pt x="4212" y="1211"/>
                </a:cubicBezTo>
                <a:close/>
                <a:moveTo>
                  <a:pt x="1942" y="718"/>
                </a:moveTo>
                <a:lnTo>
                  <a:pt x="1300" y="1674"/>
                </a:lnTo>
                <a:lnTo>
                  <a:pt x="792" y="1405"/>
                </a:lnTo>
                <a:cubicBezTo>
                  <a:pt x="792" y="1390"/>
                  <a:pt x="792" y="1375"/>
                  <a:pt x="792" y="1345"/>
                </a:cubicBezTo>
                <a:cubicBezTo>
                  <a:pt x="792" y="1330"/>
                  <a:pt x="792" y="1315"/>
                  <a:pt x="792" y="1300"/>
                </a:cubicBezTo>
                <a:lnTo>
                  <a:pt x="1942" y="718"/>
                </a:lnTo>
                <a:close/>
                <a:moveTo>
                  <a:pt x="2674" y="718"/>
                </a:moveTo>
                <a:lnTo>
                  <a:pt x="3824" y="1300"/>
                </a:lnTo>
                <a:cubicBezTo>
                  <a:pt x="3824" y="1315"/>
                  <a:pt x="3809" y="1330"/>
                  <a:pt x="3809" y="1345"/>
                </a:cubicBezTo>
                <a:cubicBezTo>
                  <a:pt x="3809" y="1375"/>
                  <a:pt x="3824" y="1390"/>
                  <a:pt x="3824" y="1405"/>
                </a:cubicBezTo>
                <a:lnTo>
                  <a:pt x="3301" y="1674"/>
                </a:lnTo>
                <a:lnTo>
                  <a:pt x="2674" y="718"/>
                </a:lnTo>
                <a:close/>
                <a:moveTo>
                  <a:pt x="2405" y="778"/>
                </a:moveTo>
                <a:lnTo>
                  <a:pt x="3077" y="1778"/>
                </a:lnTo>
                <a:lnTo>
                  <a:pt x="2584" y="2017"/>
                </a:lnTo>
                <a:cubicBezTo>
                  <a:pt x="2510" y="1957"/>
                  <a:pt x="2420" y="1913"/>
                  <a:pt x="2301" y="1913"/>
                </a:cubicBezTo>
                <a:cubicBezTo>
                  <a:pt x="2196" y="1913"/>
                  <a:pt x="2092" y="1957"/>
                  <a:pt x="2017" y="2017"/>
                </a:cubicBezTo>
                <a:lnTo>
                  <a:pt x="1539" y="1778"/>
                </a:lnTo>
                <a:lnTo>
                  <a:pt x="2196" y="778"/>
                </a:lnTo>
                <a:cubicBezTo>
                  <a:pt x="2226" y="792"/>
                  <a:pt x="2271" y="792"/>
                  <a:pt x="2301" y="792"/>
                </a:cubicBezTo>
                <a:cubicBezTo>
                  <a:pt x="2346" y="792"/>
                  <a:pt x="2375" y="792"/>
                  <a:pt x="2405" y="778"/>
                </a:cubicBezTo>
                <a:close/>
                <a:moveTo>
                  <a:pt x="762" y="1674"/>
                </a:moveTo>
                <a:lnTo>
                  <a:pt x="1166" y="1883"/>
                </a:lnTo>
                <a:lnTo>
                  <a:pt x="1031" y="2077"/>
                </a:lnTo>
                <a:lnTo>
                  <a:pt x="762" y="1674"/>
                </a:lnTo>
                <a:close/>
                <a:moveTo>
                  <a:pt x="3839" y="1674"/>
                </a:moveTo>
                <a:lnTo>
                  <a:pt x="3570" y="2077"/>
                </a:lnTo>
                <a:lnTo>
                  <a:pt x="3436" y="1883"/>
                </a:lnTo>
                <a:lnTo>
                  <a:pt x="3839" y="1674"/>
                </a:lnTo>
                <a:close/>
                <a:moveTo>
                  <a:pt x="2301" y="2167"/>
                </a:moveTo>
                <a:cubicBezTo>
                  <a:pt x="2390" y="2167"/>
                  <a:pt x="2450" y="2226"/>
                  <a:pt x="2450" y="2301"/>
                </a:cubicBezTo>
                <a:cubicBezTo>
                  <a:pt x="2450" y="2391"/>
                  <a:pt x="2390" y="2450"/>
                  <a:pt x="2301" y="2450"/>
                </a:cubicBezTo>
                <a:cubicBezTo>
                  <a:pt x="2226" y="2450"/>
                  <a:pt x="2151" y="2391"/>
                  <a:pt x="2151" y="2301"/>
                </a:cubicBezTo>
                <a:cubicBezTo>
                  <a:pt x="2151" y="2226"/>
                  <a:pt x="2226" y="2167"/>
                  <a:pt x="2301" y="2167"/>
                </a:cubicBezTo>
                <a:close/>
                <a:moveTo>
                  <a:pt x="1390" y="1987"/>
                </a:moveTo>
                <a:lnTo>
                  <a:pt x="1912" y="2256"/>
                </a:lnTo>
                <a:cubicBezTo>
                  <a:pt x="1912" y="2271"/>
                  <a:pt x="1897" y="2286"/>
                  <a:pt x="1897" y="2301"/>
                </a:cubicBezTo>
                <a:cubicBezTo>
                  <a:pt x="1897" y="2331"/>
                  <a:pt x="1912" y="2346"/>
                  <a:pt x="1912" y="2361"/>
                </a:cubicBezTo>
                <a:lnTo>
                  <a:pt x="1390" y="2615"/>
                </a:lnTo>
                <a:lnTo>
                  <a:pt x="1181" y="2301"/>
                </a:lnTo>
                <a:lnTo>
                  <a:pt x="1390" y="1987"/>
                </a:lnTo>
                <a:close/>
                <a:moveTo>
                  <a:pt x="3212" y="1987"/>
                </a:moveTo>
                <a:lnTo>
                  <a:pt x="3421" y="2301"/>
                </a:lnTo>
                <a:lnTo>
                  <a:pt x="3212" y="2615"/>
                </a:lnTo>
                <a:lnTo>
                  <a:pt x="2689" y="2361"/>
                </a:lnTo>
                <a:cubicBezTo>
                  <a:pt x="2704" y="2346"/>
                  <a:pt x="2704" y="2331"/>
                  <a:pt x="2704" y="2301"/>
                </a:cubicBezTo>
                <a:cubicBezTo>
                  <a:pt x="2704" y="2286"/>
                  <a:pt x="2704" y="2271"/>
                  <a:pt x="2689" y="2256"/>
                </a:cubicBezTo>
                <a:lnTo>
                  <a:pt x="3212" y="1987"/>
                </a:lnTo>
                <a:close/>
                <a:moveTo>
                  <a:pt x="1031" y="2540"/>
                </a:moveTo>
                <a:lnTo>
                  <a:pt x="1166" y="2734"/>
                </a:lnTo>
                <a:lnTo>
                  <a:pt x="762" y="2943"/>
                </a:lnTo>
                <a:lnTo>
                  <a:pt x="1031" y="2540"/>
                </a:lnTo>
                <a:close/>
                <a:moveTo>
                  <a:pt x="3570" y="2540"/>
                </a:moveTo>
                <a:lnTo>
                  <a:pt x="3839" y="2943"/>
                </a:lnTo>
                <a:lnTo>
                  <a:pt x="3436" y="2734"/>
                </a:lnTo>
                <a:lnTo>
                  <a:pt x="3570" y="2540"/>
                </a:lnTo>
                <a:close/>
                <a:moveTo>
                  <a:pt x="389" y="3108"/>
                </a:moveTo>
                <a:cubicBezTo>
                  <a:pt x="479" y="3108"/>
                  <a:pt x="538" y="3182"/>
                  <a:pt x="538" y="3257"/>
                </a:cubicBezTo>
                <a:cubicBezTo>
                  <a:pt x="538" y="3346"/>
                  <a:pt x="479" y="3406"/>
                  <a:pt x="389" y="3406"/>
                </a:cubicBezTo>
                <a:cubicBezTo>
                  <a:pt x="314" y="3406"/>
                  <a:pt x="240" y="3346"/>
                  <a:pt x="240" y="3257"/>
                </a:cubicBezTo>
                <a:cubicBezTo>
                  <a:pt x="240" y="3182"/>
                  <a:pt x="314" y="3108"/>
                  <a:pt x="389" y="3108"/>
                </a:cubicBezTo>
                <a:close/>
                <a:moveTo>
                  <a:pt x="4212" y="3108"/>
                </a:moveTo>
                <a:cubicBezTo>
                  <a:pt x="4287" y="3108"/>
                  <a:pt x="4362" y="3182"/>
                  <a:pt x="4362" y="3257"/>
                </a:cubicBezTo>
                <a:cubicBezTo>
                  <a:pt x="4362" y="3346"/>
                  <a:pt x="4287" y="3406"/>
                  <a:pt x="4212" y="3406"/>
                </a:cubicBezTo>
                <a:cubicBezTo>
                  <a:pt x="4138" y="3406"/>
                  <a:pt x="4063" y="3346"/>
                  <a:pt x="4063" y="3257"/>
                </a:cubicBezTo>
                <a:cubicBezTo>
                  <a:pt x="4063" y="3182"/>
                  <a:pt x="4138" y="3108"/>
                  <a:pt x="4212" y="3108"/>
                </a:cubicBezTo>
                <a:close/>
                <a:moveTo>
                  <a:pt x="2584" y="2585"/>
                </a:moveTo>
                <a:lnTo>
                  <a:pt x="3077" y="2839"/>
                </a:lnTo>
                <a:lnTo>
                  <a:pt x="2405" y="3839"/>
                </a:lnTo>
                <a:cubicBezTo>
                  <a:pt x="2375" y="3824"/>
                  <a:pt x="2346" y="3824"/>
                  <a:pt x="2301" y="3824"/>
                </a:cubicBezTo>
                <a:cubicBezTo>
                  <a:pt x="2271" y="3824"/>
                  <a:pt x="2226" y="3824"/>
                  <a:pt x="2196" y="3839"/>
                </a:cubicBezTo>
                <a:lnTo>
                  <a:pt x="1524" y="2839"/>
                </a:lnTo>
                <a:lnTo>
                  <a:pt x="2017" y="2585"/>
                </a:lnTo>
                <a:cubicBezTo>
                  <a:pt x="2092" y="2659"/>
                  <a:pt x="2196" y="2704"/>
                  <a:pt x="2301" y="2704"/>
                </a:cubicBezTo>
                <a:cubicBezTo>
                  <a:pt x="2420" y="2704"/>
                  <a:pt x="2510" y="2659"/>
                  <a:pt x="2584" y="2585"/>
                </a:cubicBezTo>
                <a:close/>
                <a:moveTo>
                  <a:pt x="1300" y="2943"/>
                </a:moveTo>
                <a:lnTo>
                  <a:pt x="1942" y="3899"/>
                </a:lnTo>
                <a:lnTo>
                  <a:pt x="792" y="3317"/>
                </a:lnTo>
                <a:cubicBezTo>
                  <a:pt x="792" y="3302"/>
                  <a:pt x="792" y="3287"/>
                  <a:pt x="792" y="3257"/>
                </a:cubicBezTo>
                <a:cubicBezTo>
                  <a:pt x="792" y="3242"/>
                  <a:pt x="792" y="3227"/>
                  <a:pt x="792" y="3212"/>
                </a:cubicBezTo>
                <a:lnTo>
                  <a:pt x="1300" y="2943"/>
                </a:lnTo>
                <a:close/>
                <a:moveTo>
                  <a:pt x="3301" y="2943"/>
                </a:moveTo>
                <a:lnTo>
                  <a:pt x="3824" y="3212"/>
                </a:lnTo>
                <a:cubicBezTo>
                  <a:pt x="3824" y="3227"/>
                  <a:pt x="3809" y="3242"/>
                  <a:pt x="3809" y="3257"/>
                </a:cubicBezTo>
                <a:cubicBezTo>
                  <a:pt x="3809" y="3287"/>
                  <a:pt x="3824" y="3302"/>
                  <a:pt x="3824" y="3317"/>
                </a:cubicBezTo>
                <a:lnTo>
                  <a:pt x="2674" y="3899"/>
                </a:lnTo>
                <a:lnTo>
                  <a:pt x="3301" y="2943"/>
                </a:lnTo>
                <a:close/>
                <a:moveTo>
                  <a:pt x="2301" y="4063"/>
                </a:moveTo>
                <a:cubicBezTo>
                  <a:pt x="2390" y="4063"/>
                  <a:pt x="2450" y="4138"/>
                  <a:pt x="2450" y="4213"/>
                </a:cubicBezTo>
                <a:cubicBezTo>
                  <a:pt x="2450" y="4302"/>
                  <a:pt x="2390" y="4362"/>
                  <a:pt x="2301" y="4362"/>
                </a:cubicBezTo>
                <a:cubicBezTo>
                  <a:pt x="2226" y="4362"/>
                  <a:pt x="2151" y="4302"/>
                  <a:pt x="2151" y="4213"/>
                </a:cubicBezTo>
                <a:cubicBezTo>
                  <a:pt x="2151" y="4138"/>
                  <a:pt x="2226" y="4063"/>
                  <a:pt x="2301" y="4063"/>
                </a:cubicBezTo>
                <a:close/>
                <a:moveTo>
                  <a:pt x="2301" y="1"/>
                </a:moveTo>
                <a:cubicBezTo>
                  <a:pt x="2077" y="1"/>
                  <a:pt x="1897" y="180"/>
                  <a:pt x="1897" y="389"/>
                </a:cubicBezTo>
                <a:cubicBezTo>
                  <a:pt x="1897" y="419"/>
                  <a:pt x="1912" y="434"/>
                  <a:pt x="1912" y="449"/>
                </a:cubicBezTo>
                <a:lnTo>
                  <a:pt x="673" y="1076"/>
                </a:lnTo>
                <a:cubicBezTo>
                  <a:pt x="598" y="1002"/>
                  <a:pt x="508" y="957"/>
                  <a:pt x="389" y="957"/>
                </a:cubicBezTo>
                <a:cubicBezTo>
                  <a:pt x="165" y="957"/>
                  <a:pt x="1" y="1136"/>
                  <a:pt x="1" y="1345"/>
                </a:cubicBezTo>
                <a:cubicBezTo>
                  <a:pt x="1" y="1569"/>
                  <a:pt x="165" y="1748"/>
                  <a:pt x="389" y="1748"/>
                </a:cubicBezTo>
                <a:cubicBezTo>
                  <a:pt x="434" y="1748"/>
                  <a:pt x="464" y="1748"/>
                  <a:pt x="493" y="1733"/>
                </a:cubicBezTo>
                <a:lnTo>
                  <a:pt x="882" y="2301"/>
                </a:lnTo>
                <a:lnTo>
                  <a:pt x="493" y="2883"/>
                </a:lnTo>
                <a:cubicBezTo>
                  <a:pt x="464" y="2869"/>
                  <a:pt x="434" y="2869"/>
                  <a:pt x="389" y="2869"/>
                </a:cubicBezTo>
                <a:cubicBezTo>
                  <a:pt x="165" y="2869"/>
                  <a:pt x="1" y="3048"/>
                  <a:pt x="1" y="3257"/>
                </a:cubicBezTo>
                <a:cubicBezTo>
                  <a:pt x="1" y="3481"/>
                  <a:pt x="165" y="3660"/>
                  <a:pt x="389" y="3660"/>
                </a:cubicBezTo>
                <a:cubicBezTo>
                  <a:pt x="508" y="3660"/>
                  <a:pt x="598" y="3615"/>
                  <a:pt x="673" y="3541"/>
                </a:cubicBezTo>
                <a:lnTo>
                  <a:pt x="1912" y="4168"/>
                </a:lnTo>
                <a:cubicBezTo>
                  <a:pt x="1912" y="4183"/>
                  <a:pt x="1897" y="4198"/>
                  <a:pt x="1897" y="4213"/>
                </a:cubicBezTo>
                <a:cubicBezTo>
                  <a:pt x="1897" y="4437"/>
                  <a:pt x="2077" y="4616"/>
                  <a:pt x="2301" y="4616"/>
                </a:cubicBezTo>
                <a:cubicBezTo>
                  <a:pt x="2525" y="4616"/>
                  <a:pt x="2704" y="4437"/>
                  <a:pt x="2704" y="4213"/>
                </a:cubicBezTo>
                <a:cubicBezTo>
                  <a:pt x="2704" y="4198"/>
                  <a:pt x="2704" y="4183"/>
                  <a:pt x="2689" y="4168"/>
                </a:cubicBezTo>
                <a:lnTo>
                  <a:pt x="3929" y="3541"/>
                </a:lnTo>
                <a:cubicBezTo>
                  <a:pt x="4003" y="3615"/>
                  <a:pt x="4108" y="3660"/>
                  <a:pt x="4212" y="3660"/>
                </a:cubicBezTo>
                <a:cubicBezTo>
                  <a:pt x="4437" y="3660"/>
                  <a:pt x="4616" y="3481"/>
                  <a:pt x="4616" y="3257"/>
                </a:cubicBezTo>
                <a:cubicBezTo>
                  <a:pt x="4616" y="3048"/>
                  <a:pt x="4437" y="2869"/>
                  <a:pt x="4212" y="2869"/>
                </a:cubicBezTo>
                <a:cubicBezTo>
                  <a:pt x="4183" y="2869"/>
                  <a:pt x="4138" y="2869"/>
                  <a:pt x="4108" y="2883"/>
                </a:cubicBezTo>
                <a:lnTo>
                  <a:pt x="3735" y="2301"/>
                </a:lnTo>
                <a:lnTo>
                  <a:pt x="4108" y="1733"/>
                </a:lnTo>
                <a:cubicBezTo>
                  <a:pt x="4138" y="1748"/>
                  <a:pt x="4183" y="1748"/>
                  <a:pt x="4212" y="1748"/>
                </a:cubicBezTo>
                <a:cubicBezTo>
                  <a:pt x="4437" y="1748"/>
                  <a:pt x="4616" y="1569"/>
                  <a:pt x="4616" y="1345"/>
                </a:cubicBezTo>
                <a:cubicBezTo>
                  <a:pt x="4616" y="1136"/>
                  <a:pt x="4437" y="957"/>
                  <a:pt x="4212" y="957"/>
                </a:cubicBezTo>
                <a:cubicBezTo>
                  <a:pt x="4108" y="957"/>
                  <a:pt x="4003" y="1002"/>
                  <a:pt x="3929" y="1076"/>
                </a:cubicBezTo>
                <a:lnTo>
                  <a:pt x="2689" y="449"/>
                </a:lnTo>
                <a:cubicBezTo>
                  <a:pt x="2704" y="434"/>
                  <a:pt x="2704" y="419"/>
                  <a:pt x="2704" y="389"/>
                </a:cubicBezTo>
                <a:cubicBezTo>
                  <a:pt x="2704" y="180"/>
                  <a:pt x="2525" y="1"/>
                  <a:pt x="2301" y="1"/>
                </a:cubicBezTo>
                <a:close/>
              </a:path>
            </a:pathLst>
          </a:custGeom>
          <a:solidFill>
            <a:srgbClr val="CCCCCC"/>
          </a:solidFill>
          <a:ln w="9525" cap="flat" cmpd="sng">
            <a:solidFill>
              <a:srgbClr val="B7B7B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38" name="Google Shape;338;p21"/>
          <p:cNvCxnSpPr/>
          <p:nvPr/>
        </p:nvCxnSpPr>
        <p:spPr>
          <a:xfrm>
            <a:off x="4044155" y="3540240"/>
            <a:ext cx="210300" cy="219600"/>
          </a:xfrm>
          <a:prstGeom prst="straightConnector1">
            <a:avLst/>
          </a:prstGeom>
          <a:noFill/>
          <a:ln w="19050" cap="flat" cmpd="sng">
            <a:solidFill>
              <a:srgbClr val="B7B7B7"/>
            </a:solidFill>
            <a:prstDash val="solid"/>
            <a:round/>
            <a:headEnd type="stealth" w="med" len="med"/>
            <a:tailEnd type="stealth" w="med" len="med"/>
          </a:ln>
        </p:spPr>
      </p:cxnSp>
      <p:cxnSp>
        <p:nvCxnSpPr>
          <p:cNvPr id="339" name="Google Shape;339;p21"/>
          <p:cNvCxnSpPr/>
          <p:nvPr/>
        </p:nvCxnSpPr>
        <p:spPr>
          <a:xfrm flipH="1">
            <a:off x="4986993" y="3541590"/>
            <a:ext cx="210300" cy="219600"/>
          </a:xfrm>
          <a:prstGeom prst="straightConnector1">
            <a:avLst/>
          </a:prstGeom>
          <a:noFill/>
          <a:ln w="19050" cap="flat" cmpd="sng">
            <a:solidFill>
              <a:srgbClr val="B7B7B7"/>
            </a:solidFill>
            <a:prstDash val="solid"/>
            <a:round/>
            <a:headEnd type="stealth" w="med" len="med"/>
            <a:tailEnd type="stealth" w="med" len="med"/>
          </a:ln>
        </p:spPr>
      </p:cxnSp>
      <p:cxnSp>
        <p:nvCxnSpPr>
          <p:cNvPr id="340" name="Google Shape;340;p21"/>
          <p:cNvCxnSpPr/>
          <p:nvPr/>
        </p:nvCxnSpPr>
        <p:spPr>
          <a:xfrm flipH="1">
            <a:off x="4044202" y="4119465"/>
            <a:ext cx="210300" cy="219600"/>
          </a:xfrm>
          <a:prstGeom prst="straightConnector1">
            <a:avLst/>
          </a:prstGeom>
          <a:noFill/>
          <a:ln w="19050" cap="flat" cmpd="sng">
            <a:solidFill>
              <a:srgbClr val="B7B7B7"/>
            </a:solidFill>
            <a:prstDash val="solid"/>
            <a:round/>
            <a:headEnd type="stealth" w="med" len="med"/>
            <a:tailEnd type="stealth" w="med" len="med"/>
          </a:ln>
        </p:spPr>
      </p:cxnSp>
      <p:cxnSp>
        <p:nvCxnSpPr>
          <p:cNvPr id="341" name="Google Shape;341;p21"/>
          <p:cNvCxnSpPr/>
          <p:nvPr/>
        </p:nvCxnSpPr>
        <p:spPr>
          <a:xfrm>
            <a:off x="4986945" y="4122164"/>
            <a:ext cx="210300" cy="219600"/>
          </a:xfrm>
          <a:prstGeom prst="straightConnector1">
            <a:avLst/>
          </a:prstGeom>
          <a:noFill/>
          <a:ln w="19050" cap="flat" cmpd="sng">
            <a:solidFill>
              <a:srgbClr val="B7B7B7"/>
            </a:solidFill>
            <a:prstDash val="solid"/>
            <a:round/>
            <a:headEnd type="stealth" w="med" len="med"/>
            <a:tailEnd type="stealth" w="med" len="med"/>
          </a:ln>
        </p:spPr>
      </p:cxnSp>
      <p:sp>
        <p:nvSpPr>
          <p:cNvPr id="342" name="Google Shape;342;p21"/>
          <p:cNvSpPr/>
          <p:nvPr/>
        </p:nvSpPr>
        <p:spPr>
          <a:xfrm>
            <a:off x="3618556" y="3356125"/>
            <a:ext cx="210791" cy="208862"/>
          </a:xfrm>
          <a:custGeom>
            <a:avLst/>
            <a:gdLst/>
            <a:ahLst/>
            <a:cxnLst/>
            <a:rect l="l" t="t" r="r" b="b"/>
            <a:pathLst>
              <a:path w="5079" h="4825" extrusionOk="0">
                <a:moveTo>
                  <a:pt x="2540" y="1"/>
                </a:moveTo>
                <a:lnTo>
                  <a:pt x="1" y="1838"/>
                </a:lnTo>
                <a:lnTo>
                  <a:pt x="971" y="4825"/>
                </a:lnTo>
                <a:lnTo>
                  <a:pt x="4108" y="4825"/>
                </a:lnTo>
                <a:lnTo>
                  <a:pt x="5079" y="1838"/>
                </a:lnTo>
                <a:lnTo>
                  <a:pt x="2540" y="1"/>
                </a:lnTo>
                <a:close/>
              </a:path>
            </a:pathLst>
          </a:custGeom>
          <a:solidFill>
            <a:srgbClr val="CCCCC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1"/>
          <p:cNvSpPr/>
          <p:nvPr/>
        </p:nvSpPr>
        <p:spPr>
          <a:xfrm>
            <a:off x="4143518" y="3796724"/>
            <a:ext cx="210791" cy="208862"/>
          </a:xfrm>
          <a:custGeom>
            <a:avLst/>
            <a:gdLst/>
            <a:ahLst/>
            <a:cxnLst/>
            <a:rect l="l" t="t" r="r" b="b"/>
            <a:pathLst>
              <a:path w="5079" h="4825" extrusionOk="0">
                <a:moveTo>
                  <a:pt x="2540" y="1"/>
                </a:moveTo>
                <a:lnTo>
                  <a:pt x="1" y="1838"/>
                </a:lnTo>
                <a:lnTo>
                  <a:pt x="971" y="4825"/>
                </a:lnTo>
                <a:lnTo>
                  <a:pt x="4108" y="4825"/>
                </a:lnTo>
                <a:lnTo>
                  <a:pt x="5079" y="1838"/>
                </a:lnTo>
                <a:lnTo>
                  <a:pt x="2540" y="1"/>
                </a:lnTo>
                <a:close/>
              </a:path>
            </a:pathLst>
          </a:custGeom>
          <a:solidFill>
            <a:srgbClr val="CCCCC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1"/>
          <p:cNvSpPr/>
          <p:nvPr/>
        </p:nvSpPr>
        <p:spPr>
          <a:xfrm>
            <a:off x="5420020" y="3356125"/>
            <a:ext cx="210791" cy="208862"/>
          </a:xfrm>
          <a:custGeom>
            <a:avLst/>
            <a:gdLst/>
            <a:ahLst/>
            <a:cxnLst/>
            <a:rect l="l" t="t" r="r" b="b"/>
            <a:pathLst>
              <a:path w="5079" h="4825" extrusionOk="0">
                <a:moveTo>
                  <a:pt x="2540" y="1"/>
                </a:moveTo>
                <a:lnTo>
                  <a:pt x="1" y="1838"/>
                </a:lnTo>
                <a:lnTo>
                  <a:pt x="971" y="4825"/>
                </a:lnTo>
                <a:lnTo>
                  <a:pt x="4108" y="4825"/>
                </a:lnTo>
                <a:lnTo>
                  <a:pt x="5079" y="1838"/>
                </a:lnTo>
                <a:lnTo>
                  <a:pt x="2540" y="1"/>
                </a:lnTo>
                <a:close/>
              </a:path>
            </a:pathLst>
          </a:custGeom>
          <a:solidFill>
            <a:srgbClr val="CCCCC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1"/>
          <p:cNvSpPr/>
          <p:nvPr/>
        </p:nvSpPr>
        <p:spPr>
          <a:xfrm>
            <a:off x="3552213" y="4412660"/>
            <a:ext cx="210791" cy="208862"/>
          </a:xfrm>
          <a:custGeom>
            <a:avLst/>
            <a:gdLst/>
            <a:ahLst/>
            <a:cxnLst/>
            <a:rect l="l" t="t" r="r" b="b"/>
            <a:pathLst>
              <a:path w="5079" h="4825" extrusionOk="0">
                <a:moveTo>
                  <a:pt x="2540" y="1"/>
                </a:moveTo>
                <a:lnTo>
                  <a:pt x="1" y="1838"/>
                </a:lnTo>
                <a:lnTo>
                  <a:pt x="971" y="4825"/>
                </a:lnTo>
                <a:lnTo>
                  <a:pt x="4108" y="4825"/>
                </a:lnTo>
                <a:lnTo>
                  <a:pt x="5079" y="1838"/>
                </a:lnTo>
                <a:lnTo>
                  <a:pt x="2540" y="1"/>
                </a:lnTo>
                <a:close/>
              </a:path>
            </a:pathLst>
          </a:custGeom>
          <a:solidFill>
            <a:srgbClr val="CCCCC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1"/>
          <p:cNvSpPr/>
          <p:nvPr/>
        </p:nvSpPr>
        <p:spPr>
          <a:xfrm>
            <a:off x="5468344" y="4412660"/>
            <a:ext cx="210791" cy="208862"/>
          </a:xfrm>
          <a:custGeom>
            <a:avLst/>
            <a:gdLst/>
            <a:ahLst/>
            <a:cxnLst/>
            <a:rect l="l" t="t" r="r" b="b"/>
            <a:pathLst>
              <a:path w="5079" h="4825" extrusionOk="0">
                <a:moveTo>
                  <a:pt x="2540" y="1"/>
                </a:moveTo>
                <a:lnTo>
                  <a:pt x="1" y="1838"/>
                </a:lnTo>
                <a:lnTo>
                  <a:pt x="971" y="4825"/>
                </a:lnTo>
                <a:lnTo>
                  <a:pt x="4108" y="4825"/>
                </a:lnTo>
                <a:lnTo>
                  <a:pt x="5079" y="1838"/>
                </a:lnTo>
                <a:lnTo>
                  <a:pt x="2540" y="1"/>
                </a:lnTo>
                <a:close/>
              </a:path>
            </a:pathLst>
          </a:custGeom>
          <a:solidFill>
            <a:srgbClr val="CCCCC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1"/>
          <p:cNvSpPr txBox="1"/>
          <p:nvPr/>
        </p:nvSpPr>
        <p:spPr>
          <a:xfrm>
            <a:off x="1530450" y="1015022"/>
            <a:ext cx="4807800" cy="418200"/>
          </a:xfrm>
          <a:prstGeom prst="rect">
            <a:avLst/>
          </a:prstGeom>
          <a:noFill/>
          <a:ln>
            <a:noFill/>
          </a:ln>
        </p:spPr>
        <p:txBody>
          <a:bodyPr spcFirstLastPara="1" wrap="square" lIns="68575" tIns="68575" rIns="68575" bIns="68575" anchor="t" anchorCtr="0">
            <a:noAutofit/>
          </a:bodyPr>
          <a:lstStyle/>
          <a:p>
            <a:pPr marL="0" marR="0" lvl="0" indent="0" algn="l" rtl="0">
              <a:lnSpc>
                <a:spcPct val="114000"/>
              </a:lnSpc>
              <a:spcBef>
                <a:spcPts val="0"/>
              </a:spcBef>
              <a:spcAft>
                <a:spcPts val="0"/>
              </a:spcAft>
              <a:buClr>
                <a:srgbClr val="000000"/>
              </a:buClr>
              <a:buSzPts val="1800"/>
              <a:buFont typeface="Arial"/>
              <a:buNone/>
            </a:pPr>
            <a:r>
              <a:rPr lang="fr" sz="1800" b="0" i="0" u="none" strike="noStrike" cap="none">
                <a:solidFill>
                  <a:srgbClr val="000000"/>
                </a:solidFill>
                <a:latin typeface="Oswald"/>
                <a:ea typeface="Oswald"/>
                <a:cs typeface="Oswald"/>
                <a:sym typeface="Oswald"/>
              </a:rPr>
              <a:t>Set of </a:t>
            </a:r>
            <a:r>
              <a:rPr lang="fr" sz="1800" b="0" i="0" u="none" strike="noStrike" cap="none">
                <a:solidFill>
                  <a:srgbClr val="999999"/>
                </a:solidFill>
                <a:latin typeface="Oswald"/>
                <a:ea typeface="Oswald"/>
                <a:cs typeface="Oswald"/>
                <a:sym typeface="Oswald"/>
              </a:rPr>
              <a:t>training</a:t>
            </a:r>
            <a:r>
              <a:rPr lang="fr" sz="1800" b="0" i="0" u="none" strike="noStrike" cap="none">
                <a:solidFill>
                  <a:srgbClr val="000000"/>
                </a:solidFill>
                <a:latin typeface="Oswald"/>
                <a:ea typeface="Oswald"/>
                <a:cs typeface="Oswald"/>
                <a:sym typeface="Oswald"/>
              </a:rPr>
              <a:t>, </a:t>
            </a:r>
            <a:r>
              <a:rPr lang="fr" sz="1800" b="0" i="0" u="none" strike="noStrike" cap="none">
                <a:solidFill>
                  <a:srgbClr val="999999"/>
                </a:solidFill>
                <a:latin typeface="Oswald"/>
                <a:ea typeface="Oswald"/>
                <a:cs typeface="Oswald"/>
                <a:sym typeface="Oswald"/>
              </a:rPr>
              <a:t>aggregation</a:t>
            </a:r>
            <a:r>
              <a:rPr lang="fr" sz="1800" b="0" i="0" u="none" strike="noStrike" cap="none">
                <a:solidFill>
                  <a:srgbClr val="000000"/>
                </a:solidFill>
                <a:latin typeface="Oswald"/>
                <a:ea typeface="Oswald"/>
                <a:cs typeface="Oswald"/>
                <a:sym typeface="Oswald"/>
              </a:rPr>
              <a:t> and </a:t>
            </a:r>
            <a:r>
              <a:rPr lang="fr" sz="1800" b="0" i="0" u="none" strike="noStrike" cap="none">
                <a:solidFill>
                  <a:srgbClr val="999999"/>
                </a:solidFill>
                <a:latin typeface="Oswald"/>
                <a:ea typeface="Oswald"/>
                <a:cs typeface="Oswald"/>
                <a:sym typeface="Oswald"/>
              </a:rPr>
              <a:t>evaluation</a:t>
            </a:r>
            <a:r>
              <a:rPr lang="fr" sz="1800" b="0" i="0" u="none" strike="noStrike" cap="none">
                <a:solidFill>
                  <a:srgbClr val="000000"/>
                </a:solidFill>
                <a:latin typeface="Oswald"/>
                <a:ea typeface="Oswald"/>
                <a:cs typeface="Oswald"/>
                <a:sym typeface="Oswald"/>
              </a:rPr>
              <a:t> tasks</a:t>
            </a:r>
            <a:endParaRPr sz="1800" b="0" i="0" u="none" strike="noStrike" cap="none">
              <a:solidFill>
                <a:srgbClr val="000000"/>
              </a:solidFill>
              <a:latin typeface="Oswald"/>
              <a:ea typeface="Oswald"/>
              <a:cs typeface="Oswald"/>
              <a:sym typeface="Oswald"/>
            </a:endParaRPr>
          </a:p>
        </p:txBody>
      </p:sp>
      <p:pic>
        <p:nvPicPr>
          <p:cNvPr id="348" name="Google Shape;348;p21"/>
          <p:cNvPicPr preferRelativeResize="0"/>
          <p:nvPr/>
        </p:nvPicPr>
        <p:blipFill rotWithShape="1">
          <a:blip r:embed="rId3">
            <a:alphaModFix/>
          </a:blip>
          <a:srcRect/>
          <a:stretch/>
        </p:blipFill>
        <p:spPr>
          <a:xfrm>
            <a:off x="1846592" y="1619906"/>
            <a:ext cx="5531223" cy="994341"/>
          </a:xfrm>
          <a:prstGeom prst="rect">
            <a:avLst/>
          </a:prstGeom>
          <a:noFill/>
          <a:ln>
            <a:noFill/>
          </a:ln>
        </p:spPr>
      </p:pic>
      <p:sp>
        <p:nvSpPr>
          <p:cNvPr id="349" name="Google Shape;349;p21"/>
          <p:cNvSpPr/>
          <p:nvPr/>
        </p:nvSpPr>
        <p:spPr>
          <a:xfrm rot="2700000">
            <a:off x="4903024" y="3012945"/>
            <a:ext cx="210859" cy="210859"/>
          </a:xfrm>
          <a:prstGeom prst="roundRect">
            <a:avLst>
              <a:gd name="adj" fmla="val 16667"/>
            </a:avLst>
          </a:prstGeom>
          <a:solidFill>
            <a:srgbClr val="E6037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1"/>
          <p:cNvSpPr txBox="1"/>
          <p:nvPr/>
        </p:nvSpPr>
        <p:spPr>
          <a:xfrm>
            <a:off x="4876022" y="2947238"/>
            <a:ext cx="259800" cy="2631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 sz="1200" b="0" i="0" u="none" strike="noStrike" cap="none">
                <a:solidFill>
                  <a:srgbClr val="FFFFFF"/>
                </a:solidFill>
                <a:latin typeface="Arial"/>
                <a:ea typeface="Arial"/>
                <a:cs typeface="Arial"/>
                <a:sym typeface="Arial"/>
              </a:rPr>
              <a:t>B</a:t>
            </a:r>
            <a:endParaRPr sz="1200" b="0" i="0" u="none" strike="noStrike" cap="none">
              <a:solidFill>
                <a:srgbClr val="FFFFFF"/>
              </a:solidFill>
              <a:latin typeface="Arial"/>
              <a:ea typeface="Arial"/>
              <a:cs typeface="Arial"/>
              <a:sym typeface="Arial"/>
            </a:endParaRPr>
          </a:p>
        </p:txBody>
      </p:sp>
      <p:sp>
        <p:nvSpPr>
          <p:cNvPr id="351" name="Google Shape;351;p21"/>
          <p:cNvSpPr/>
          <p:nvPr/>
        </p:nvSpPr>
        <p:spPr>
          <a:xfrm rot="2700000">
            <a:off x="4143480" y="3023960"/>
            <a:ext cx="210859" cy="210859"/>
          </a:xfrm>
          <a:prstGeom prst="roundRect">
            <a:avLst>
              <a:gd name="adj" fmla="val 16667"/>
            </a:avLst>
          </a:prstGeom>
          <a:solidFill>
            <a:srgbClr val="E6037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21"/>
          <p:cNvSpPr/>
          <p:nvPr/>
        </p:nvSpPr>
        <p:spPr>
          <a:xfrm rot="2700000">
            <a:off x="4110752" y="4366845"/>
            <a:ext cx="210859" cy="210859"/>
          </a:xfrm>
          <a:prstGeom prst="roundRect">
            <a:avLst>
              <a:gd name="adj" fmla="val 16667"/>
            </a:avLst>
          </a:prstGeom>
          <a:solidFill>
            <a:srgbClr val="E6037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1"/>
          <p:cNvSpPr txBox="1"/>
          <p:nvPr/>
        </p:nvSpPr>
        <p:spPr>
          <a:xfrm>
            <a:off x="4083750" y="4301138"/>
            <a:ext cx="259800" cy="2631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 sz="1200" b="0" i="0" u="none" strike="noStrike" cap="none">
                <a:solidFill>
                  <a:srgbClr val="FFFFFF"/>
                </a:solidFill>
                <a:latin typeface="Arial"/>
                <a:ea typeface="Arial"/>
                <a:cs typeface="Arial"/>
                <a:sym typeface="Arial"/>
              </a:rPr>
              <a:t>C</a:t>
            </a:r>
            <a:endParaRPr sz="1200" b="0" i="0" u="none" strike="noStrike" cap="none">
              <a:solidFill>
                <a:srgbClr val="FFFFFF"/>
              </a:solidFill>
              <a:latin typeface="Arial"/>
              <a:ea typeface="Arial"/>
              <a:cs typeface="Arial"/>
              <a:sym typeface="Arial"/>
            </a:endParaRPr>
          </a:p>
        </p:txBody>
      </p:sp>
      <p:sp>
        <p:nvSpPr>
          <p:cNvPr id="354" name="Google Shape;354;p21"/>
          <p:cNvSpPr/>
          <p:nvPr/>
        </p:nvSpPr>
        <p:spPr>
          <a:xfrm rot="2700000">
            <a:off x="4881452" y="4366854"/>
            <a:ext cx="210859" cy="210859"/>
          </a:xfrm>
          <a:prstGeom prst="roundRect">
            <a:avLst>
              <a:gd name="adj" fmla="val 16667"/>
            </a:avLst>
          </a:prstGeom>
          <a:solidFill>
            <a:srgbClr val="E6037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1"/>
          <p:cNvSpPr txBox="1"/>
          <p:nvPr/>
        </p:nvSpPr>
        <p:spPr>
          <a:xfrm>
            <a:off x="4854450" y="4301147"/>
            <a:ext cx="259800" cy="2631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 sz="1200" b="0" i="0" u="none" strike="noStrike" cap="none">
                <a:solidFill>
                  <a:srgbClr val="FFFFFF"/>
                </a:solidFill>
                <a:latin typeface="Arial"/>
                <a:ea typeface="Arial"/>
                <a:cs typeface="Arial"/>
                <a:sym typeface="Arial"/>
              </a:rPr>
              <a:t>D</a:t>
            </a:r>
            <a:endParaRPr sz="1200" b="0" i="0" u="none" strike="noStrike" cap="none">
              <a:solidFill>
                <a:srgbClr val="FFFFFF"/>
              </a:solidFill>
              <a:latin typeface="Arial"/>
              <a:ea typeface="Arial"/>
              <a:cs typeface="Arial"/>
              <a:sym typeface="Arial"/>
            </a:endParaRPr>
          </a:p>
        </p:txBody>
      </p:sp>
      <p:sp>
        <p:nvSpPr>
          <p:cNvPr id="356" name="Google Shape;356;p21"/>
          <p:cNvSpPr/>
          <p:nvPr/>
        </p:nvSpPr>
        <p:spPr>
          <a:xfrm>
            <a:off x="4506788" y="3892472"/>
            <a:ext cx="210900" cy="210900"/>
          </a:xfrm>
          <a:prstGeom prst="ellipse">
            <a:avLst/>
          </a:prstGeom>
          <a:solidFill>
            <a:srgbClr val="5EA9D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1"/>
          <p:cNvSpPr/>
          <p:nvPr/>
        </p:nvSpPr>
        <p:spPr>
          <a:xfrm>
            <a:off x="3997970" y="4080904"/>
            <a:ext cx="145323" cy="151611"/>
          </a:xfrm>
          <a:custGeom>
            <a:avLst/>
            <a:gdLst/>
            <a:ahLst/>
            <a:cxnLst/>
            <a:rect l="l" t="t" r="r" b="b"/>
            <a:pathLst>
              <a:path w="4616" h="4617" extrusionOk="0">
                <a:moveTo>
                  <a:pt x="2301" y="255"/>
                </a:moveTo>
                <a:cubicBezTo>
                  <a:pt x="2390" y="255"/>
                  <a:pt x="2450" y="315"/>
                  <a:pt x="2450" y="389"/>
                </a:cubicBezTo>
                <a:cubicBezTo>
                  <a:pt x="2450" y="479"/>
                  <a:pt x="2390" y="539"/>
                  <a:pt x="2301" y="539"/>
                </a:cubicBezTo>
                <a:cubicBezTo>
                  <a:pt x="2226" y="539"/>
                  <a:pt x="2151" y="479"/>
                  <a:pt x="2151" y="389"/>
                </a:cubicBezTo>
                <a:cubicBezTo>
                  <a:pt x="2151" y="315"/>
                  <a:pt x="2226" y="255"/>
                  <a:pt x="2301" y="255"/>
                </a:cubicBezTo>
                <a:close/>
                <a:moveTo>
                  <a:pt x="389" y="1211"/>
                </a:moveTo>
                <a:cubicBezTo>
                  <a:pt x="479" y="1211"/>
                  <a:pt x="538" y="1270"/>
                  <a:pt x="538" y="1345"/>
                </a:cubicBezTo>
                <a:cubicBezTo>
                  <a:pt x="538" y="1435"/>
                  <a:pt x="479" y="1494"/>
                  <a:pt x="389" y="1494"/>
                </a:cubicBezTo>
                <a:cubicBezTo>
                  <a:pt x="314" y="1494"/>
                  <a:pt x="240" y="1435"/>
                  <a:pt x="240" y="1345"/>
                </a:cubicBezTo>
                <a:cubicBezTo>
                  <a:pt x="240" y="1270"/>
                  <a:pt x="314" y="1211"/>
                  <a:pt x="389" y="1211"/>
                </a:cubicBezTo>
                <a:close/>
                <a:moveTo>
                  <a:pt x="4212" y="1211"/>
                </a:moveTo>
                <a:cubicBezTo>
                  <a:pt x="4287" y="1211"/>
                  <a:pt x="4362" y="1270"/>
                  <a:pt x="4362" y="1345"/>
                </a:cubicBezTo>
                <a:cubicBezTo>
                  <a:pt x="4362" y="1435"/>
                  <a:pt x="4287" y="1494"/>
                  <a:pt x="4212" y="1494"/>
                </a:cubicBezTo>
                <a:cubicBezTo>
                  <a:pt x="4138" y="1494"/>
                  <a:pt x="4063" y="1435"/>
                  <a:pt x="4063" y="1345"/>
                </a:cubicBezTo>
                <a:cubicBezTo>
                  <a:pt x="4063" y="1270"/>
                  <a:pt x="4138" y="1211"/>
                  <a:pt x="4212" y="1211"/>
                </a:cubicBezTo>
                <a:close/>
                <a:moveTo>
                  <a:pt x="1942" y="718"/>
                </a:moveTo>
                <a:lnTo>
                  <a:pt x="1300" y="1674"/>
                </a:lnTo>
                <a:lnTo>
                  <a:pt x="792" y="1405"/>
                </a:lnTo>
                <a:cubicBezTo>
                  <a:pt x="792" y="1390"/>
                  <a:pt x="792" y="1375"/>
                  <a:pt x="792" y="1345"/>
                </a:cubicBezTo>
                <a:cubicBezTo>
                  <a:pt x="792" y="1330"/>
                  <a:pt x="792" y="1315"/>
                  <a:pt x="792" y="1300"/>
                </a:cubicBezTo>
                <a:lnTo>
                  <a:pt x="1942" y="718"/>
                </a:lnTo>
                <a:close/>
                <a:moveTo>
                  <a:pt x="2674" y="718"/>
                </a:moveTo>
                <a:lnTo>
                  <a:pt x="3824" y="1300"/>
                </a:lnTo>
                <a:cubicBezTo>
                  <a:pt x="3824" y="1315"/>
                  <a:pt x="3809" y="1330"/>
                  <a:pt x="3809" y="1345"/>
                </a:cubicBezTo>
                <a:cubicBezTo>
                  <a:pt x="3809" y="1375"/>
                  <a:pt x="3824" y="1390"/>
                  <a:pt x="3824" y="1405"/>
                </a:cubicBezTo>
                <a:lnTo>
                  <a:pt x="3301" y="1674"/>
                </a:lnTo>
                <a:lnTo>
                  <a:pt x="2674" y="718"/>
                </a:lnTo>
                <a:close/>
                <a:moveTo>
                  <a:pt x="2405" y="778"/>
                </a:moveTo>
                <a:lnTo>
                  <a:pt x="3077" y="1778"/>
                </a:lnTo>
                <a:lnTo>
                  <a:pt x="2584" y="2017"/>
                </a:lnTo>
                <a:cubicBezTo>
                  <a:pt x="2510" y="1957"/>
                  <a:pt x="2420" y="1913"/>
                  <a:pt x="2301" y="1913"/>
                </a:cubicBezTo>
                <a:cubicBezTo>
                  <a:pt x="2196" y="1913"/>
                  <a:pt x="2092" y="1957"/>
                  <a:pt x="2017" y="2017"/>
                </a:cubicBezTo>
                <a:lnTo>
                  <a:pt x="1539" y="1778"/>
                </a:lnTo>
                <a:lnTo>
                  <a:pt x="2196" y="778"/>
                </a:lnTo>
                <a:cubicBezTo>
                  <a:pt x="2226" y="792"/>
                  <a:pt x="2271" y="792"/>
                  <a:pt x="2301" y="792"/>
                </a:cubicBezTo>
                <a:cubicBezTo>
                  <a:pt x="2346" y="792"/>
                  <a:pt x="2375" y="792"/>
                  <a:pt x="2405" y="778"/>
                </a:cubicBezTo>
                <a:close/>
                <a:moveTo>
                  <a:pt x="762" y="1674"/>
                </a:moveTo>
                <a:lnTo>
                  <a:pt x="1166" y="1883"/>
                </a:lnTo>
                <a:lnTo>
                  <a:pt x="1031" y="2077"/>
                </a:lnTo>
                <a:lnTo>
                  <a:pt x="762" y="1674"/>
                </a:lnTo>
                <a:close/>
                <a:moveTo>
                  <a:pt x="3839" y="1674"/>
                </a:moveTo>
                <a:lnTo>
                  <a:pt x="3570" y="2077"/>
                </a:lnTo>
                <a:lnTo>
                  <a:pt x="3436" y="1883"/>
                </a:lnTo>
                <a:lnTo>
                  <a:pt x="3839" y="1674"/>
                </a:lnTo>
                <a:close/>
                <a:moveTo>
                  <a:pt x="2301" y="2167"/>
                </a:moveTo>
                <a:cubicBezTo>
                  <a:pt x="2390" y="2167"/>
                  <a:pt x="2450" y="2226"/>
                  <a:pt x="2450" y="2301"/>
                </a:cubicBezTo>
                <a:cubicBezTo>
                  <a:pt x="2450" y="2391"/>
                  <a:pt x="2390" y="2450"/>
                  <a:pt x="2301" y="2450"/>
                </a:cubicBezTo>
                <a:cubicBezTo>
                  <a:pt x="2226" y="2450"/>
                  <a:pt x="2151" y="2391"/>
                  <a:pt x="2151" y="2301"/>
                </a:cubicBezTo>
                <a:cubicBezTo>
                  <a:pt x="2151" y="2226"/>
                  <a:pt x="2226" y="2167"/>
                  <a:pt x="2301" y="2167"/>
                </a:cubicBezTo>
                <a:close/>
                <a:moveTo>
                  <a:pt x="1390" y="1987"/>
                </a:moveTo>
                <a:lnTo>
                  <a:pt x="1912" y="2256"/>
                </a:lnTo>
                <a:cubicBezTo>
                  <a:pt x="1912" y="2271"/>
                  <a:pt x="1897" y="2286"/>
                  <a:pt x="1897" y="2301"/>
                </a:cubicBezTo>
                <a:cubicBezTo>
                  <a:pt x="1897" y="2331"/>
                  <a:pt x="1912" y="2346"/>
                  <a:pt x="1912" y="2361"/>
                </a:cubicBezTo>
                <a:lnTo>
                  <a:pt x="1390" y="2615"/>
                </a:lnTo>
                <a:lnTo>
                  <a:pt x="1181" y="2301"/>
                </a:lnTo>
                <a:lnTo>
                  <a:pt x="1390" y="1987"/>
                </a:lnTo>
                <a:close/>
                <a:moveTo>
                  <a:pt x="3212" y="1987"/>
                </a:moveTo>
                <a:lnTo>
                  <a:pt x="3421" y="2301"/>
                </a:lnTo>
                <a:lnTo>
                  <a:pt x="3212" y="2615"/>
                </a:lnTo>
                <a:lnTo>
                  <a:pt x="2689" y="2361"/>
                </a:lnTo>
                <a:cubicBezTo>
                  <a:pt x="2704" y="2346"/>
                  <a:pt x="2704" y="2331"/>
                  <a:pt x="2704" y="2301"/>
                </a:cubicBezTo>
                <a:cubicBezTo>
                  <a:pt x="2704" y="2286"/>
                  <a:pt x="2704" y="2271"/>
                  <a:pt x="2689" y="2256"/>
                </a:cubicBezTo>
                <a:lnTo>
                  <a:pt x="3212" y="1987"/>
                </a:lnTo>
                <a:close/>
                <a:moveTo>
                  <a:pt x="1031" y="2540"/>
                </a:moveTo>
                <a:lnTo>
                  <a:pt x="1166" y="2734"/>
                </a:lnTo>
                <a:lnTo>
                  <a:pt x="762" y="2943"/>
                </a:lnTo>
                <a:lnTo>
                  <a:pt x="1031" y="2540"/>
                </a:lnTo>
                <a:close/>
                <a:moveTo>
                  <a:pt x="3570" y="2540"/>
                </a:moveTo>
                <a:lnTo>
                  <a:pt x="3839" y="2943"/>
                </a:lnTo>
                <a:lnTo>
                  <a:pt x="3436" y="2734"/>
                </a:lnTo>
                <a:lnTo>
                  <a:pt x="3570" y="2540"/>
                </a:lnTo>
                <a:close/>
                <a:moveTo>
                  <a:pt x="389" y="3108"/>
                </a:moveTo>
                <a:cubicBezTo>
                  <a:pt x="479" y="3108"/>
                  <a:pt x="538" y="3182"/>
                  <a:pt x="538" y="3257"/>
                </a:cubicBezTo>
                <a:cubicBezTo>
                  <a:pt x="538" y="3346"/>
                  <a:pt x="479" y="3406"/>
                  <a:pt x="389" y="3406"/>
                </a:cubicBezTo>
                <a:cubicBezTo>
                  <a:pt x="314" y="3406"/>
                  <a:pt x="240" y="3346"/>
                  <a:pt x="240" y="3257"/>
                </a:cubicBezTo>
                <a:cubicBezTo>
                  <a:pt x="240" y="3182"/>
                  <a:pt x="314" y="3108"/>
                  <a:pt x="389" y="3108"/>
                </a:cubicBezTo>
                <a:close/>
                <a:moveTo>
                  <a:pt x="4212" y="3108"/>
                </a:moveTo>
                <a:cubicBezTo>
                  <a:pt x="4287" y="3108"/>
                  <a:pt x="4362" y="3182"/>
                  <a:pt x="4362" y="3257"/>
                </a:cubicBezTo>
                <a:cubicBezTo>
                  <a:pt x="4362" y="3346"/>
                  <a:pt x="4287" y="3406"/>
                  <a:pt x="4212" y="3406"/>
                </a:cubicBezTo>
                <a:cubicBezTo>
                  <a:pt x="4138" y="3406"/>
                  <a:pt x="4063" y="3346"/>
                  <a:pt x="4063" y="3257"/>
                </a:cubicBezTo>
                <a:cubicBezTo>
                  <a:pt x="4063" y="3182"/>
                  <a:pt x="4138" y="3108"/>
                  <a:pt x="4212" y="3108"/>
                </a:cubicBezTo>
                <a:close/>
                <a:moveTo>
                  <a:pt x="2584" y="2585"/>
                </a:moveTo>
                <a:lnTo>
                  <a:pt x="3077" y="2839"/>
                </a:lnTo>
                <a:lnTo>
                  <a:pt x="2405" y="3839"/>
                </a:lnTo>
                <a:cubicBezTo>
                  <a:pt x="2375" y="3824"/>
                  <a:pt x="2346" y="3824"/>
                  <a:pt x="2301" y="3824"/>
                </a:cubicBezTo>
                <a:cubicBezTo>
                  <a:pt x="2271" y="3824"/>
                  <a:pt x="2226" y="3824"/>
                  <a:pt x="2196" y="3839"/>
                </a:cubicBezTo>
                <a:lnTo>
                  <a:pt x="1524" y="2839"/>
                </a:lnTo>
                <a:lnTo>
                  <a:pt x="2017" y="2585"/>
                </a:lnTo>
                <a:cubicBezTo>
                  <a:pt x="2092" y="2659"/>
                  <a:pt x="2196" y="2704"/>
                  <a:pt x="2301" y="2704"/>
                </a:cubicBezTo>
                <a:cubicBezTo>
                  <a:pt x="2420" y="2704"/>
                  <a:pt x="2510" y="2659"/>
                  <a:pt x="2584" y="2585"/>
                </a:cubicBezTo>
                <a:close/>
                <a:moveTo>
                  <a:pt x="1300" y="2943"/>
                </a:moveTo>
                <a:lnTo>
                  <a:pt x="1942" y="3899"/>
                </a:lnTo>
                <a:lnTo>
                  <a:pt x="792" y="3317"/>
                </a:lnTo>
                <a:cubicBezTo>
                  <a:pt x="792" y="3302"/>
                  <a:pt x="792" y="3287"/>
                  <a:pt x="792" y="3257"/>
                </a:cubicBezTo>
                <a:cubicBezTo>
                  <a:pt x="792" y="3242"/>
                  <a:pt x="792" y="3227"/>
                  <a:pt x="792" y="3212"/>
                </a:cubicBezTo>
                <a:lnTo>
                  <a:pt x="1300" y="2943"/>
                </a:lnTo>
                <a:close/>
                <a:moveTo>
                  <a:pt x="3301" y="2943"/>
                </a:moveTo>
                <a:lnTo>
                  <a:pt x="3824" y="3212"/>
                </a:lnTo>
                <a:cubicBezTo>
                  <a:pt x="3824" y="3227"/>
                  <a:pt x="3809" y="3242"/>
                  <a:pt x="3809" y="3257"/>
                </a:cubicBezTo>
                <a:cubicBezTo>
                  <a:pt x="3809" y="3287"/>
                  <a:pt x="3824" y="3302"/>
                  <a:pt x="3824" y="3317"/>
                </a:cubicBezTo>
                <a:lnTo>
                  <a:pt x="2674" y="3899"/>
                </a:lnTo>
                <a:lnTo>
                  <a:pt x="3301" y="2943"/>
                </a:lnTo>
                <a:close/>
                <a:moveTo>
                  <a:pt x="2301" y="4063"/>
                </a:moveTo>
                <a:cubicBezTo>
                  <a:pt x="2390" y="4063"/>
                  <a:pt x="2450" y="4138"/>
                  <a:pt x="2450" y="4213"/>
                </a:cubicBezTo>
                <a:cubicBezTo>
                  <a:pt x="2450" y="4302"/>
                  <a:pt x="2390" y="4362"/>
                  <a:pt x="2301" y="4362"/>
                </a:cubicBezTo>
                <a:cubicBezTo>
                  <a:pt x="2226" y="4362"/>
                  <a:pt x="2151" y="4302"/>
                  <a:pt x="2151" y="4213"/>
                </a:cubicBezTo>
                <a:cubicBezTo>
                  <a:pt x="2151" y="4138"/>
                  <a:pt x="2226" y="4063"/>
                  <a:pt x="2301" y="4063"/>
                </a:cubicBezTo>
                <a:close/>
                <a:moveTo>
                  <a:pt x="2301" y="1"/>
                </a:moveTo>
                <a:cubicBezTo>
                  <a:pt x="2077" y="1"/>
                  <a:pt x="1897" y="180"/>
                  <a:pt x="1897" y="389"/>
                </a:cubicBezTo>
                <a:cubicBezTo>
                  <a:pt x="1897" y="419"/>
                  <a:pt x="1912" y="434"/>
                  <a:pt x="1912" y="449"/>
                </a:cubicBezTo>
                <a:lnTo>
                  <a:pt x="673" y="1076"/>
                </a:lnTo>
                <a:cubicBezTo>
                  <a:pt x="598" y="1002"/>
                  <a:pt x="508" y="957"/>
                  <a:pt x="389" y="957"/>
                </a:cubicBezTo>
                <a:cubicBezTo>
                  <a:pt x="165" y="957"/>
                  <a:pt x="1" y="1136"/>
                  <a:pt x="1" y="1345"/>
                </a:cubicBezTo>
                <a:cubicBezTo>
                  <a:pt x="1" y="1569"/>
                  <a:pt x="165" y="1748"/>
                  <a:pt x="389" y="1748"/>
                </a:cubicBezTo>
                <a:cubicBezTo>
                  <a:pt x="434" y="1748"/>
                  <a:pt x="464" y="1748"/>
                  <a:pt x="493" y="1733"/>
                </a:cubicBezTo>
                <a:lnTo>
                  <a:pt x="882" y="2301"/>
                </a:lnTo>
                <a:lnTo>
                  <a:pt x="493" y="2883"/>
                </a:lnTo>
                <a:cubicBezTo>
                  <a:pt x="464" y="2869"/>
                  <a:pt x="434" y="2869"/>
                  <a:pt x="389" y="2869"/>
                </a:cubicBezTo>
                <a:cubicBezTo>
                  <a:pt x="165" y="2869"/>
                  <a:pt x="1" y="3048"/>
                  <a:pt x="1" y="3257"/>
                </a:cubicBezTo>
                <a:cubicBezTo>
                  <a:pt x="1" y="3481"/>
                  <a:pt x="165" y="3660"/>
                  <a:pt x="389" y="3660"/>
                </a:cubicBezTo>
                <a:cubicBezTo>
                  <a:pt x="508" y="3660"/>
                  <a:pt x="598" y="3615"/>
                  <a:pt x="673" y="3541"/>
                </a:cubicBezTo>
                <a:lnTo>
                  <a:pt x="1912" y="4168"/>
                </a:lnTo>
                <a:cubicBezTo>
                  <a:pt x="1912" y="4183"/>
                  <a:pt x="1897" y="4198"/>
                  <a:pt x="1897" y="4213"/>
                </a:cubicBezTo>
                <a:cubicBezTo>
                  <a:pt x="1897" y="4437"/>
                  <a:pt x="2077" y="4616"/>
                  <a:pt x="2301" y="4616"/>
                </a:cubicBezTo>
                <a:cubicBezTo>
                  <a:pt x="2525" y="4616"/>
                  <a:pt x="2704" y="4437"/>
                  <a:pt x="2704" y="4213"/>
                </a:cubicBezTo>
                <a:cubicBezTo>
                  <a:pt x="2704" y="4198"/>
                  <a:pt x="2704" y="4183"/>
                  <a:pt x="2689" y="4168"/>
                </a:cubicBezTo>
                <a:lnTo>
                  <a:pt x="3929" y="3541"/>
                </a:lnTo>
                <a:cubicBezTo>
                  <a:pt x="4003" y="3615"/>
                  <a:pt x="4108" y="3660"/>
                  <a:pt x="4212" y="3660"/>
                </a:cubicBezTo>
                <a:cubicBezTo>
                  <a:pt x="4437" y="3660"/>
                  <a:pt x="4616" y="3481"/>
                  <a:pt x="4616" y="3257"/>
                </a:cubicBezTo>
                <a:cubicBezTo>
                  <a:pt x="4616" y="3048"/>
                  <a:pt x="4437" y="2869"/>
                  <a:pt x="4212" y="2869"/>
                </a:cubicBezTo>
                <a:cubicBezTo>
                  <a:pt x="4183" y="2869"/>
                  <a:pt x="4138" y="2869"/>
                  <a:pt x="4108" y="2883"/>
                </a:cubicBezTo>
                <a:lnTo>
                  <a:pt x="3735" y="2301"/>
                </a:lnTo>
                <a:lnTo>
                  <a:pt x="4108" y="1733"/>
                </a:lnTo>
                <a:cubicBezTo>
                  <a:pt x="4138" y="1748"/>
                  <a:pt x="4183" y="1748"/>
                  <a:pt x="4212" y="1748"/>
                </a:cubicBezTo>
                <a:cubicBezTo>
                  <a:pt x="4437" y="1748"/>
                  <a:pt x="4616" y="1569"/>
                  <a:pt x="4616" y="1345"/>
                </a:cubicBezTo>
                <a:cubicBezTo>
                  <a:pt x="4616" y="1136"/>
                  <a:pt x="4437" y="957"/>
                  <a:pt x="4212" y="957"/>
                </a:cubicBezTo>
                <a:cubicBezTo>
                  <a:pt x="4108" y="957"/>
                  <a:pt x="4003" y="1002"/>
                  <a:pt x="3929" y="1076"/>
                </a:cubicBezTo>
                <a:lnTo>
                  <a:pt x="2689" y="449"/>
                </a:lnTo>
                <a:cubicBezTo>
                  <a:pt x="2704" y="434"/>
                  <a:pt x="2704" y="419"/>
                  <a:pt x="2704" y="389"/>
                </a:cubicBezTo>
                <a:cubicBezTo>
                  <a:pt x="2704" y="180"/>
                  <a:pt x="2525" y="1"/>
                  <a:pt x="2301" y="1"/>
                </a:cubicBezTo>
                <a:close/>
              </a:path>
            </a:pathLst>
          </a:custGeom>
          <a:solidFill>
            <a:srgbClr val="CCCCCC"/>
          </a:solidFill>
          <a:ln w="9525" cap="flat" cmpd="sng">
            <a:solidFill>
              <a:srgbClr val="B7B7B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1"/>
          <p:cNvSpPr/>
          <p:nvPr/>
        </p:nvSpPr>
        <p:spPr>
          <a:xfrm>
            <a:off x="4022964" y="3642716"/>
            <a:ext cx="145323" cy="151611"/>
          </a:xfrm>
          <a:custGeom>
            <a:avLst/>
            <a:gdLst/>
            <a:ahLst/>
            <a:cxnLst/>
            <a:rect l="l" t="t" r="r" b="b"/>
            <a:pathLst>
              <a:path w="4616" h="4617" extrusionOk="0">
                <a:moveTo>
                  <a:pt x="2301" y="255"/>
                </a:moveTo>
                <a:cubicBezTo>
                  <a:pt x="2390" y="255"/>
                  <a:pt x="2450" y="315"/>
                  <a:pt x="2450" y="389"/>
                </a:cubicBezTo>
                <a:cubicBezTo>
                  <a:pt x="2450" y="479"/>
                  <a:pt x="2390" y="539"/>
                  <a:pt x="2301" y="539"/>
                </a:cubicBezTo>
                <a:cubicBezTo>
                  <a:pt x="2226" y="539"/>
                  <a:pt x="2151" y="479"/>
                  <a:pt x="2151" y="389"/>
                </a:cubicBezTo>
                <a:cubicBezTo>
                  <a:pt x="2151" y="315"/>
                  <a:pt x="2226" y="255"/>
                  <a:pt x="2301" y="255"/>
                </a:cubicBezTo>
                <a:close/>
                <a:moveTo>
                  <a:pt x="389" y="1211"/>
                </a:moveTo>
                <a:cubicBezTo>
                  <a:pt x="479" y="1211"/>
                  <a:pt x="538" y="1270"/>
                  <a:pt x="538" y="1345"/>
                </a:cubicBezTo>
                <a:cubicBezTo>
                  <a:pt x="538" y="1435"/>
                  <a:pt x="479" y="1494"/>
                  <a:pt x="389" y="1494"/>
                </a:cubicBezTo>
                <a:cubicBezTo>
                  <a:pt x="314" y="1494"/>
                  <a:pt x="240" y="1435"/>
                  <a:pt x="240" y="1345"/>
                </a:cubicBezTo>
                <a:cubicBezTo>
                  <a:pt x="240" y="1270"/>
                  <a:pt x="314" y="1211"/>
                  <a:pt x="389" y="1211"/>
                </a:cubicBezTo>
                <a:close/>
                <a:moveTo>
                  <a:pt x="4212" y="1211"/>
                </a:moveTo>
                <a:cubicBezTo>
                  <a:pt x="4287" y="1211"/>
                  <a:pt x="4362" y="1270"/>
                  <a:pt x="4362" y="1345"/>
                </a:cubicBezTo>
                <a:cubicBezTo>
                  <a:pt x="4362" y="1435"/>
                  <a:pt x="4287" y="1494"/>
                  <a:pt x="4212" y="1494"/>
                </a:cubicBezTo>
                <a:cubicBezTo>
                  <a:pt x="4138" y="1494"/>
                  <a:pt x="4063" y="1435"/>
                  <a:pt x="4063" y="1345"/>
                </a:cubicBezTo>
                <a:cubicBezTo>
                  <a:pt x="4063" y="1270"/>
                  <a:pt x="4138" y="1211"/>
                  <a:pt x="4212" y="1211"/>
                </a:cubicBezTo>
                <a:close/>
                <a:moveTo>
                  <a:pt x="1942" y="718"/>
                </a:moveTo>
                <a:lnTo>
                  <a:pt x="1300" y="1674"/>
                </a:lnTo>
                <a:lnTo>
                  <a:pt x="792" y="1405"/>
                </a:lnTo>
                <a:cubicBezTo>
                  <a:pt x="792" y="1390"/>
                  <a:pt x="792" y="1375"/>
                  <a:pt x="792" y="1345"/>
                </a:cubicBezTo>
                <a:cubicBezTo>
                  <a:pt x="792" y="1330"/>
                  <a:pt x="792" y="1315"/>
                  <a:pt x="792" y="1300"/>
                </a:cubicBezTo>
                <a:lnTo>
                  <a:pt x="1942" y="718"/>
                </a:lnTo>
                <a:close/>
                <a:moveTo>
                  <a:pt x="2674" y="718"/>
                </a:moveTo>
                <a:lnTo>
                  <a:pt x="3824" y="1300"/>
                </a:lnTo>
                <a:cubicBezTo>
                  <a:pt x="3824" y="1315"/>
                  <a:pt x="3809" y="1330"/>
                  <a:pt x="3809" y="1345"/>
                </a:cubicBezTo>
                <a:cubicBezTo>
                  <a:pt x="3809" y="1375"/>
                  <a:pt x="3824" y="1390"/>
                  <a:pt x="3824" y="1405"/>
                </a:cubicBezTo>
                <a:lnTo>
                  <a:pt x="3301" y="1674"/>
                </a:lnTo>
                <a:lnTo>
                  <a:pt x="2674" y="718"/>
                </a:lnTo>
                <a:close/>
                <a:moveTo>
                  <a:pt x="2405" y="778"/>
                </a:moveTo>
                <a:lnTo>
                  <a:pt x="3077" y="1778"/>
                </a:lnTo>
                <a:lnTo>
                  <a:pt x="2584" y="2017"/>
                </a:lnTo>
                <a:cubicBezTo>
                  <a:pt x="2510" y="1957"/>
                  <a:pt x="2420" y="1913"/>
                  <a:pt x="2301" y="1913"/>
                </a:cubicBezTo>
                <a:cubicBezTo>
                  <a:pt x="2196" y="1913"/>
                  <a:pt x="2092" y="1957"/>
                  <a:pt x="2017" y="2017"/>
                </a:cubicBezTo>
                <a:lnTo>
                  <a:pt x="1539" y="1778"/>
                </a:lnTo>
                <a:lnTo>
                  <a:pt x="2196" y="778"/>
                </a:lnTo>
                <a:cubicBezTo>
                  <a:pt x="2226" y="792"/>
                  <a:pt x="2271" y="792"/>
                  <a:pt x="2301" y="792"/>
                </a:cubicBezTo>
                <a:cubicBezTo>
                  <a:pt x="2346" y="792"/>
                  <a:pt x="2375" y="792"/>
                  <a:pt x="2405" y="778"/>
                </a:cubicBezTo>
                <a:close/>
                <a:moveTo>
                  <a:pt x="762" y="1674"/>
                </a:moveTo>
                <a:lnTo>
                  <a:pt x="1166" y="1883"/>
                </a:lnTo>
                <a:lnTo>
                  <a:pt x="1031" y="2077"/>
                </a:lnTo>
                <a:lnTo>
                  <a:pt x="762" y="1674"/>
                </a:lnTo>
                <a:close/>
                <a:moveTo>
                  <a:pt x="3839" y="1674"/>
                </a:moveTo>
                <a:lnTo>
                  <a:pt x="3570" y="2077"/>
                </a:lnTo>
                <a:lnTo>
                  <a:pt x="3436" y="1883"/>
                </a:lnTo>
                <a:lnTo>
                  <a:pt x="3839" y="1674"/>
                </a:lnTo>
                <a:close/>
                <a:moveTo>
                  <a:pt x="2301" y="2167"/>
                </a:moveTo>
                <a:cubicBezTo>
                  <a:pt x="2390" y="2167"/>
                  <a:pt x="2450" y="2226"/>
                  <a:pt x="2450" y="2301"/>
                </a:cubicBezTo>
                <a:cubicBezTo>
                  <a:pt x="2450" y="2391"/>
                  <a:pt x="2390" y="2450"/>
                  <a:pt x="2301" y="2450"/>
                </a:cubicBezTo>
                <a:cubicBezTo>
                  <a:pt x="2226" y="2450"/>
                  <a:pt x="2151" y="2391"/>
                  <a:pt x="2151" y="2301"/>
                </a:cubicBezTo>
                <a:cubicBezTo>
                  <a:pt x="2151" y="2226"/>
                  <a:pt x="2226" y="2167"/>
                  <a:pt x="2301" y="2167"/>
                </a:cubicBezTo>
                <a:close/>
                <a:moveTo>
                  <a:pt x="1390" y="1987"/>
                </a:moveTo>
                <a:lnTo>
                  <a:pt x="1912" y="2256"/>
                </a:lnTo>
                <a:cubicBezTo>
                  <a:pt x="1912" y="2271"/>
                  <a:pt x="1897" y="2286"/>
                  <a:pt x="1897" y="2301"/>
                </a:cubicBezTo>
                <a:cubicBezTo>
                  <a:pt x="1897" y="2331"/>
                  <a:pt x="1912" y="2346"/>
                  <a:pt x="1912" y="2361"/>
                </a:cubicBezTo>
                <a:lnTo>
                  <a:pt x="1390" y="2615"/>
                </a:lnTo>
                <a:lnTo>
                  <a:pt x="1181" y="2301"/>
                </a:lnTo>
                <a:lnTo>
                  <a:pt x="1390" y="1987"/>
                </a:lnTo>
                <a:close/>
                <a:moveTo>
                  <a:pt x="3212" y="1987"/>
                </a:moveTo>
                <a:lnTo>
                  <a:pt x="3421" y="2301"/>
                </a:lnTo>
                <a:lnTo>
                  <a:pt x="3212" y="2615"/>
                </a:lnTo>
                <a:lnTo>
                  <a:pt x="2689" y="2361"/>
                </a:lnTo>
                <a:cubicBezTo>
                  <a:pt x="2704" y="2346"/>
                  <a:pt x="2704" y="2331"/>
                  <a:pt x="2704" y="2301"/>
                </a:cubicBezTo>
                <a:cubicBezTo>
                  <a:pt x="2704" y="2286"/>
                  <a:pt x="2704" y="2271"/>
                  <a:pt x="2689" y="2256"/>
                </a:cubicBezTo>
                <a:lnTo>
                  <a:pt x="3212" y="1987"/>
                </a:lnTo>
                <a:close/>
                <a:moveTo>
                  <a:pt x="1031" y="2540"/>
                </a:moveTo>
                <a:lnTo>
                  <a:pt x="1166" y="2734"/>
                </a:lnTo>
                <a:lnTo>
                  <a:pt x="762" y="2943"/>
                </a:lnTo>
                <a:lnTo>
                  <a:pt x="1031" y="2540"/>
                </a:lnTo>
                <a:close/>
                <a:moveTo>
                  <a:pt x="3570" y="2540"/>
                </a:moveTo>
                <a:lnTo>
                  <a:pt x="3839" y="2943"/>
                </a:lnTo>
                <a:lnTo>
                  <a:pt x="3436" y="2734"/>
                </a:lnTo>
                <a:lnTo>
                  <a:pt x="3570" y="2540"/>
                </a:lnTo>
                <a:close/>
                <a:moveTo>
                  <a:pt x="389" y="3108"/>
                </a:moveTo>
                <a:cubicBezTo>
                  <a:pt x="479" y="3108"/>
                  <a:pt x="538" y="3182"/>
                  <a:pt x="538" y="3257"/>
                </a:cubicBezTo>
                <a:cubicBezTo>
                  <a:pt x="538" y="3346"/>
                  <a:pt x="479" y="3406"/>
                  <a:pt x="389" y="3406"/>
                </a:cubicBezTo>
                <a:cubicBezTo>
                  <a:pt x="314" y="3406"/>
                  <a:pt x="240" y="3346"/>
                  <a:pt x="240" y="3257"/>
                </a:cubicBezTo>
                <a:cubicBezTo>
                  <a:pt x="240" y="3182"/>
                  <a:pt x="314" y="3108"/>
                  <a:pt x="389" y="3108"/>
                </a:cubicBezTo>
                <a:close/>
                <a:moveTo>
                  <a:pt x="4212" y="3108"/>
                </a:moveTo>
                <a:cubicBezTo>
                  <a:pt x="4287" y="3108"/>
                  <a:pt x="4362" y="3182"/>
                  <a:pt x="4362" y="3257"/>
                </a:cubicBezTo>
                <a:cubicBezTo>
                  <a:pt x="4362" y="3346"/>
                  <a:pt x="4287" y="3406"/>
                  <a:pt x="4212" y="3406"/>
                </a:cubicBezTo>
                <a:cubicBezTo>
                  <a:pt x="4138" y="3406"/>
                  <a:pt x="4063" y="3346"/>
                  <a:pt x="4063" y="3257"/>
                </a:cubicBezTo>
                <a:cubicBezTo>
                  <a:pt x="4063" y="3182"/>
                  <a:pt x="4138" y="3108"/>
                  <a:pt x="4212" y="3108"/>
                </a:cubicBezTo>
                <a:close/>
                <a:moveTo>
                  <a:pt x="2584" y="2585"/>
                </a:moveTo>
                <a:lnTo>
                  <a:pt x="3077" y="2839"/>
                </a:lnTo>
                <a:lnTo>
                  <a:pt x="2405" y="3839"/>
                </a:lnTo>
                <a:cubicBezTo>
                  <a:pt x="2375" y="3824"/>
                  <a:pt x="2346" y="3824"/>
                  <a:pt x="2301" y="3824"/>
                </a:cubicBezTo>
                <a:cubicBezTo>
                  <a:pt x="2271" y="3824"/>
                  <a:pt x="2226" y="3824"/>
                  <a:pt x="2196" y="3839"/>
                </a:cubicBezTo>
                <a:lnTo>
                  <a:pt x="1524" y="2839"/>
                </a:lnTo>
                <a:lnTo>
                  <a:pt x="2017" y="2585"/>
                </a:lnTo>
                <a:cubicBezTo>
                  <a:pt x="2092" y="2659"/>
                  <a:pt x="2196" y="2704"/>
                  <a:pt x="2301" y="2704"/>
                </a:cubicBezTo>
                <a:cubicBezTo>
                  <a:pt x="2420" y="2704"/>
                  <a:pt x="2510" y="2659"/>
                  <a:pt x="2584" y="2585"/>
                </a:cubicBezTo>
                <a:close/>
                <a:moveTo>
                  <a:pt x="1300" y="2943"/>
                </a:moveTo>
                <a:lnTo>
                  <a:pt x="1942" y="3899"/>
                </a:lnTo>
                <a:lnTo>
                  <a:pt x="792" y="3317"/>
                </a:lnTo>
                <a:cubicBezTo>
                  <a:pt x="792" y="3302"/>
                  <a:pt x="792" y="3287"/>
                  <a:pt x="792" y="3257"/>
                </a:cubicBezTo>
                <a:cubicBezTo>
                  <a:pt x="792" y="3242"/>
                  <a:pt x="792" y="3227"/>
                  <a:pt x="792" y="3212"/>
                </a:cubicBezTo>
                <a:lnTo>
                  <a:pt x="1300" y="2943"/>
                </a:lnTo>
                <a:close/>
                <a:moveTo>
                  <a:pt x="3301" y="2943"/>
                </a:moveTo>
                <a:lnTo>
                  <a:pt x="3824" y="3212"/>
                </a:lnTo>
                <a:cubicBezTo>
                  <a:pt x="3824" y="3227"/>
                  <a:pt x="3809" y="3242"/>
                  <a:pt x="3809" y="3257"/>
                </a:cubicBezTo>
                <a:cubicBezTo>
                  <a:pt x="3809" y="3287"/>
                  <a:pt x="3824" y="3302"/>
                  <a:pt x="3824" y="3317"/>
                </a:cubicBezTo>
                <a:lnTo>
                  <a:pt x="2674" y="3899"/>
                </a:lnTo>
                <a:lnTo>
                  <a:pt x="3301" y="2943"/>
                </a:lnTo>
                <a:close/>
                <a:moveTo>
                  <a:pt x="2301" y="4063"/>
                </a:moveTo>
                <a:cubicBezTo>
                  <a:pt x="2390" y="4063"/>
                  <a:pt x="2450" y="4138"/>
                  <a:pt x="2450" y="4213"/>
                </a:cubicBezTo>
                <a:cubicBezTo>
                  <a:pt x="2450" y="4302"/>
                  <a:pt x="2390" y="4362"/>
                  <a:pt x="2301" y="4362"/>
                </a:cubicBezTo>
                <a:cubicBezTo>
                  <a:pt x="2226" y="4362"/>
                  <a:pt x="2151" y="4302"/>
                  <a:pt x="2151" y="4213"/>
                </a:cubicBezTo>
                <a:cubicBezTo>
                  <a:pt x="2151" y="4138"/>
                  <a:pt x="2226" y="4063"/>
                  <a:pt x="2301" y="4063"/>
                </a:cubicBezTo>
                <a:close/>
                <a:moveTo>
                  <a:pt x="2301" y="1"/>
                </a:moveTo>
                <a:cubicBezTo>
                  <a:pt x="2077" y="1"/>
                  <a:pt x="1897" y="180"/>
                  <a:pt x="1897" y="389"/>
                </a:cubicBezTo>
                <a:cubicBezTo>
                  <a:pt x="1897" y="419"/>
                  <a:pt x="1912" y="434"/>
                  <a:pt x="1912" y="449"/>
                </a:cubicBezTo>
                <a:lnTo>
                  <a:pt x="673" y="1076"/>
                </a:lnTo>
                <a:cubicBezTo>
                  <a:pt x="598" y="1002"/>
                  <a:pt x="508" y="957"/>
                  <a:pt x="389" y="957"/>
                </a:cubicBezTo>
                <a:cubicBezTo>
                  <a:pt x="165" y="957"/>
                  <a:pt x="1" y="1136"/>
                  <a:pt x="1" y="1345"/>
                </a:cubicBezTo>
                <a:cubicBezTo>
                  <a:pt x="1" y="1569"/>
                  <a:pt x="165" y="1748"/>
                  <a:pt x="389" y="1748"/>
                </a:cubicBezTo>
                <a:cubicBezTo>
                  <a:pt x="434" y="1748"/>
                  <a:pt x="464" y="1748"/>
                  <a:pt x="493" y="1733"/>
                </a:cubicBezTo>
                <a:lnTo>
                  <a:pt x="882" y="2301"/>
                </a:lnTo>
                <a:lnTo>
                  <a:pt x="493" y="2883"/>
                </a:lnTo>
                <a:cubicBezTo>
                  <a:pt x="464" y="2869"/>
                  <a:pt x="434" y="2869"/>
                  <a:pt x="389" y="2869"/>
                </a:cubicBezTo>
                <a:cubicBezTo>
                  <a:pt x="165" y="2869"/>
                  <a:pt x="1" y="3048"/>
                  <a:pt x="1" y="3257"/>
                </a:cubicBezTo>
                <a:cubicBezTo>
                  <a:pt x="1" y="3481"/>
                  <a:pt x="165" y="3660"/>
                  <a:pt x="389" y="3660"/>
                </a:cubicBezTo>
                <a:cubicBezTo>
                  <a:pt x="508" y="3660"/>
                  <a:pt x="598" y="3615"/>
                  <a:pt x="673" y="3541"/>
                </a:cubicBezTo>
                <a:lnTo>
                  <a:pt x="1912" y="4168"/>
                </a:lnTo>
                <a:cubicBezTo>
                  <a:pt x="1912" y="4183"/>
                  <a:pt x="1897" y="4198"/>
                  <a:pt x="1897" y="4213"/>
                </a:cubicBezTo>
                <a:cubicBezTo>
                  <a:pt x="1897" y="4437"/>
                  <a:pt x="2077" y="4616"/>
                  <a:pt x="2301" y="4616"/>
                </a:cubicBezTo>
                <a:cubicBezTo>
                  <a:pt x="2525" y="4616"/>
                  <a:pt x="2704" y="4437"/>
                  <a:pt x="2704" y="4213"/>
                </a:cubicBezTo>
                <a:cubicBezTo>
                  <a:pt x="2704" y="4198"/>
                  <a:pt x="2704" y="4183"/>
                  <a:pt x="2689" y="4168"/>
                </a:cubicBezTo>
                <a:lnTo>
                  <a:pt x="3929" y="3541"/>
                </a:lnTo>
                <a:cubicBezTo>
                  <a:pt x="4003" y="3615"/>
                  <a:pt x="4108" y="3660"/>
                  <a:pt x="4212" y="3660"/>
                </a:cubicBezTo>
                <a:cubicBezTo>
                  <a:pt x="4437" y="3660"/>
                  <a:pt x="4616" y="3481"/>
                  <a:pt x="4616" y="3257"/>
                </a:cubicBezTo>
                <a:cubicBezTo>
                  <a:pt x="4616" y="3048"/>
                  <a:pt x="4437" y="2869"/>
                  <a:pt x="4212" y="2869"/>
                </a:cubicBezTo>
                <a:cubicBezTo>
                  <a:pt x="4183" y="2869"/>
                  <a:pt x="4138" y="2869"/>
                  <a:pt x="4108" y="2883"/>
                </a:cubicBezTo>
                <a:lnTo>
                  <a:pt x="3735" y="2301"/>
                </a:lnTo>
                <a:lnTo>
                  <a:pt x="4108" y="1733"/>
                </a:lnTo>
                <a:cubicBezTo>
                  <a:pt x="4138" y="1748"/>
                  <a:pt x="4183" y="1748"/>
                  <a:pt x="4212" y="1748"/>
                </a:cubicBezTo>
                <a:cubicBezTo>
                  <a:pt x="4437" y="1748"/>
                  <a:pt x="4616" y="1569"/>
                  <a:pt x="4616" y="1345"/>
                </a:cubicBezTo>
                <a:cubicBezTo>
                  <a:pt x="4616" y="1136"/>
                  <a:pt x="4437" y="957"/>
                  <a:pt x="4212" y="957"/>
                </a:cubicBezTo>
                <a:cubicBezTo>
                  <a:pt x="4108" y="957"/>
                  <a:pt x="4003" y="1002"/>
                  <a:pt x="3929" y="1076"/>
                </a:cubicBezTo>
                <a:lnTo>
                  <a:pt x="2689" y="449"/>
                </a:lnTo>
                <a:cubicBezTo>
                  <a:pt x="2704" y="434"/>
                  <a:pt x="2704" y="419"/>
                  <a:pt x="2704" y="389"/>
                </a:cubicBezTo>
                <a:cubicBezTo>
                  <a:pt x="2704" y="180"/>
                  <a:pt x="2525" y="1"/>
                  <a:pt x="2301" y="1"/>
                </a:cubicBezTo>
                <a:close/>
              </a:path>
            </a:pathLst>
          </a:custGeom>
          <a:solidFill>
            <a:srgbClr val="CCCCCC"/>
          </a:solidFill>
          <a:ln w="9525" cap="flat" cmpd="sng">
            <a:solidFill>
              <a:srgbClr val="B7B7B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1"/>
          <p:cNvSpPr/>
          <p:nvPr/>
        </p:nvSpPr>
        <p:spPr>
          <a:xfrm>
            <a:off x="5098089" y="3642716"/>
            <a:ext cx="145323" cy="151611"/>
          </a:xfrm>
          <a:custGeom>
            <a:avLst/>
            <a:gdLst/>
            <a:ahLst/>
            <a:cxnLst/>
            <a:rect l="l" t="t" r="r" b="b"/>
            <a:pathLst>
              <a:path w="4616" h="4617" extrusionOk="0">
                <a:moveTo>
                  <a:pt x="2301" y="255"/>
                </a:moveTo>
                <a:cubicBezTo>
                  <a:pt x="2390" y="255"/>
                  <a:pt x="2450" y="315"/>
                  <a:pt x="2450" y="389"/>
                </a:cubicBezTo>
                <a:cubicBezTo>
                  <a:pt x="2450" y="479"/>
                  <a:pt x="2390" y="539"/>
                  <a:pt x="2301" y="539"/>
                </a:cubicBezTo>
                <a:cubicBezTo>
                  <a:pt x="2226" y="539"/>
                  <a:pt x="2151" y="479"/>
                  <a:pt x="2151" y="389"/>
                </a:cubicBezTo>
                <a:cubicBezTo>
                  <a:pt x="2151" y="315"/>
                  <a:pt x="2226" y="255"/>
                  <a:pt x="2301" y="255"/>
                </a:cubicBezTo>
                <a:close/>
                <a:moveTo>
                  <a:pt x="389" y="1211"/>
                </a:moveTo>
                <a:cubicBezTo>
                  <a:pt x="479" y="1211"/>
                  <a:pt x="538" y="1270"/>
                  <a:pt x="538" y="1345"/>
                </a:cubicBezTo>
                <a:cubicBezTo>
                  <a:pt x="538" y="1435"/>
                  <a:pt x="479" y="1494"/>
                  <a:pt x="389" y="1494"/>
                </a:cubicBezTo>
                <a:cubicBezTo>
                  <a:pt x="314" y="1494"/>
                  <a:pt x="240" y="1435"/>
                  <a:pt x="240" y="1345"/>
                </a:cubicBezTo>
                <a:cubicBezTo>
                  <a:pt x="240" y="1270"/>
                  <a:pt x="314" y="1211"/>
                  <a:pt x="389" y="1211"/>
                </a:cubicBezTo>
                <a:close/>
                <a:moveTo>
                  <a:pt x="4212" y="1211"/>
                </a:moveTo>
                <a:cubicBezTo>
                  <a:pt x="4287" y="1211"/>
                  <a:pt x="4362" y="1270"/>
                  <a:pt x="4362" y="1345"/>
                </a:cubicBezTo>
                <a:cubicBezTo>
                  <a:pt x="4362" y="1435"/>
                  <a:pt x="4287" y="1494"/>
                  <a:pt x="4212" y="1494"/>
                </a:cubicBezTo>
                <a:cubicBezTo>
                  <a:pt x="4138" y="1494"/>
                  <a:pt x="4063" y="1435"/>
                  <a:pt x="4063" y="1345"/>
                </a:cubicBezTo>
                <a:cubicBezTo>
                  <a:pt x="4063" y="1270"/>
                  <a:pt x="4138" y="1211"/>
                  <a:pt x="4212" y="1211"/>
                </a:cubicBezTo>
                <a:close/>
                <a:moveTo>
                  <a:pt x="1942" y="718"/>
                </a:moveTo>
                <a:lnTo>
                  <a:pt x="1300" y="1674"/>
                </a:lnTo>
                <a:lnTo>
                  <a:pt x="792" y="1405"/>
                </a:lnTo>
                <a:cubicBezTo>
                  <a:pt x="792" y="1390"/>
                  <a:pt x="792" y="1375"/>
                  <a:pt x="792" y="1345"/>
                </a:cubicBezTo>
                <a:cubicBezTo>
                  <a:pt x="792" y="1330"/>
                  <a:pt x="792" y="1315"/>
                  <a:pt x="792" y="1300"/>
                </a:cubicBezTo>
                <a:lnTo>
                  <a:pt x="1942" y="718"/>
                </a:lnTo>
                <a:close/>
                <a:moveTo>
                  <a:pt x="2674" y="718"/>
                </a:moveTo>
                <a:lnTo>
                  <a:pt x="3824" y="1300"/>
                </a:lnTo>
                <a:cubicBezTo>
                  <a:pt x="3824" y="1315"/>
                  <a:pt x="3809" y="1330"/>
                  <a:pt x="3809" y="1345"/>
                </a:cubicBezTo>
                <a:cubicBezTo>
                  <a:pt x="3809" y="1375"/>
                  <a:pt x="3824" y="1390"/>
                  <a:pt x="3824" y="1405"/>
                </a:cubicBezTo>
                <a:lnTo>
                  <a:pt x="3301" y="1674"/>
                </a:lnTo>
                <a:lnTo>
                  <a:pt x="2674" y="718"/>
                </a:lnTo>
                <a:close/>
                <a:moveTo>
                  <a:pt x="2405" y="778"/>
                </a:moveTo>
                <a:lnTo>
                  <a:pt x="3077" y="1778"/>
                </a:lnTo>
                <a:lnTo>
                  <a:pt x="2584" y="2017"/>
                </a:lnTo>
                <a:cubicBezTo>
                  <a:pt x="2510" y="1957"/>
                  <a:pt x="2420" y="1913"/>
                  <a:pt x="2301" y="1913"/>
                </a:cubicBezTo>
                <a:cubicBezTo>
                  <a:pt x="2196" y="1913"/>
                  <a:pt x="2092" y="1957"/>
                  <a:pt x="2017" y="2017"/>
                </a:cubicBezTo>
                <a:lnTo>
                  <a:pt x="1539" y="1778"/>
                </a:lnTo>
                <a:lnTo>
                  <a:pt x="2196" y="778"/>
                </a:lnTo>
                <a:cubicBezTo>
                  <a:pt x="2226" y="792"/>
                  <a:pt x="2271" y="792"/>
                  <a:pt x="2301" y="792"/>
                </a:cubicBezTo>
                <a:cubicBezTo>
                  <a:pt x="2346" y="792"/>
                  <a:pt x="2375" y="792"/>
                  <a:pt x="2405" y="778"/>
                </a:cubicBezTo>
                <a:close/>
                <a:moveTo>
                  <a:pt x="762" y="1674"/>
                </a:moveTo>
                <a:lnTo>
                  <a:pt x="1166" y="1883"/>
                </a:lnTo>
                <a:lnTo>
                  <a:pt x="1031" y="2077"/>
                </a:lnTo>
                <a:lnTo>
                  <a:pt x="762" y="1674"/>
                </a:lnTo>
                <a:close/>
                <a:moveTo>
                  <a:pt x="3839" y="1674"/>
                </a:moveTo>
                <a:lnTo>
                  <a:pt x="3570" y="2077"/>
                </a:lnTo>
                <a:lnTo>
                  <a:pt x="3436" y="1883"/>
                </a:lnTo>
                <a:lnTo>
                  <a:pt x="3839" y="1674"/>
                </a:lnTo>
                <a:close/>
                <a:moveTo>
                  <a:pt x="2301" y="2167"/>
                </a:moveTo>
                <a:cubicBezTo>
                  <a:pt x="2390" y="2167"/>
                  <a:pt x="2450" y="2226"/>
                  <a:pt x="2450" y="2301"/>
                </a:cubicBezTo>
                <a:cubicBezTo>
                  <a:pt x="2450" y="2391"/>
                  <a:pt x="2390" y="2450"/>
                  <a:pt x="2301" y="2450"/>
                </a:cubicBezTo>
                <a:cubicBezTo>
                  <a:pt x="2226" y="2450"/>
                  <a:pt x="2151" y="2391"/>
                  <a:pt x="2151" y="2301"/>
                </a:cubicBezTo>
                <a:cubicBezTo>
                  <a:pt x="2151" y="2226"/>
                  <a:pt x="2226" y="2167"/>
                  <a:pt x="2301" y="2167"/>
                </a:cubicBezTo>
                <a:close/>
                <a:moveTo>
                  <a:pt x="1390" y="1987"/>
                </a:moveTo>
                <a:lnTo>
                  <a:pt x="1912" y="2256"/>
                </a:lnTo>
                <a:cubicBezTo>
                  <a:pt x="1912" y="2271"/>
                  <a:pt x="1897" y="2286"/>
                  <a:pt x="1897" y="2301"/>
                </a:cubicBezTo>
                <a:cubicBezTo>
                  <a:pt x="1897" y="2331"/>
                  <a:pt x="1912" y="2346"/>
                  <a:pt x="1912" y="2361"/>
                </a:cubicBezTo>
                <a:lnTo>
                  <a:pt x="1390" y="2615"/>
                </a:lnTo>
                <a:lnTo>
                  <a:pt x="1181" y="2301"/>
                </a:lnTo>
                <a:lnTo>
                  <a:pt x="1390" y="1987"/>
                </a:lnTo>
                <a:close/>
                <a:moveTo>
                  <a:pt x="3212" y="1987"/>
                </a:moveTo>
                <a:lnTo>
                  <a:pt x="3421" y="2301"/>
                </a:lnTo>
                <a:lnTo>
                  <a:pt x="3212" y="2615"/>
                </a:lnTo>
                <a:lnTo>
                  <a:pt x="2689" y="2361"/>
                </a:lnTo>
                <a:cubicBezTo>
                  <a:pt x="2704" y="2346"/>
                  <a:pt x="2704" y="2331"/>
                  <a:pt x="2704" y="2301"/>
                </a:cubicBezTo>
                <a:cubicBezTo>
                  <a:pt x="2704" y="2286"/>
                  <a:pt x="2704" y="2271"/>
                  <a:pt x="2689" y="2256"/>
                </a:cubicBezTo>
                <a:lnTo>
                  <a:pt x="3212" y="1987"/>
                </a:lnTo>
                <a:close/>
                <a:moveTo>
                  <a:pt x="1031" y="2540"/>
                </a:moveTo>
                <a:lnTo>
                  <a:pt x="1166" y="2734"/>
                </a:lnTo>
                <a:lnTo>
                  <a:pt x="762" y="2943"/>
                </a:lnTo>
                <a:lnTo>
                  <a:pt x="1031" y="2540"/>
                </a:lnTo>
                <a:close/>
                <a:moveTo>
                  <a:pt x="3570" y="2540"/>
                </a:moveTo>
                <a:lnTo>
                  <a:pt x="3839" y="2943"/>
                </a:lnTo>
                <a:lnTo>
                  <a:pt x="3436" y="2734"/>
                </a:lnTo>
                <a:lnTo>
                  <a:pt x="3570" y="2540"/>
                </a:lnTo>
                <a:close/>
                <a:moveTo>
                  <a:pt x="389" y="3108"/>
                </a:moveTo>
                <a:cubicBezTo>
                  <a:pt x="479" y="3108"/>
                  <a:pt x="538" y="3182"/>
                  <a:pt x="538" y="3257"/>
                </a:cubicBezTo>
                <a:cubicBezTo>
                  <a:pt x="538" y="3346"/>
                  <a:pt x="479" y="3406"/>
                  <a:pt x="389" y="3406"/>
                </a:cubicBezTo>
                <a:cubicBezTo>
                  <a:pt x="314" y="3406"/>
                  <a:pt x="240" y="3346"/>
                  <a:pt x="240" y="3257"/>
                </a:cubicBezTo>
                <a:cubicBezTo>
                  <a:pt x="240" y="3182"/>
                  <a:pt x="314" y="3108"/>
                  <a:pt x="389" y="3108"/>
                </a:cubicBezTo>
                <a:close/>
                <a:moveTo>
                  <a:pt x="4212" y="3108"/>
                </a:moveTo>
                <a:cubicBezTo>
                  <a:pt x="4287" y="3108"/>
                  <a:pt x="4362" y="3182"/>
                  <a:pt x="4362" y="3257"/>
                </a:cubicBezTo>
                <a:cubicBezTo>
                  <a:pt x="4362" y="3346"/>
                  <a:pt x="4287" y="3406"/>
                  <a:pt x="4212" y="3406"/>
                </a:cubicBezTo>
                <a:cubicBezTo>
                  <a:pt x="4138" y="3406"/>
                  <a:pt x="4063" y="3346"/>
                  <a:pt x="4063" y="3257"/>
                </a:cubicBezTo>
                <a:cubicBezTo>
                  <a:pt x="4063" y="3182"/>
                  <a:pt x="4138" y="3108"/>
                  <a:pt x="4212" y="3108"/>
                </a:cubicBezTo>
                <a:close/>
                <a:moveTo>
                  <a:pt x="2584" y="2585"/>
                </a:moveTo>
                <a:lnTo>
                  <a:pt x="3077" y="2839"/>
                </a:lnTo>
                <a:lnTo>
                  <a:pt x="2405" y="3839"/>
                </a:lnTo>
                <a:cubicBezTo>
                  <a:pt x="2375" y="3824"/>
                  <a:pt x="2346" y="3824"/>
                  <a:pt x="2301" y="3824"/>
                </a:cubicBezTo>
                <a:cubicBezTo>
                  <a:pt x="2271" y="3824"/>
                  <a:pt x="2226" y="3824"/>
                  <a:pt x="2196" y="3839"/>
                </a:cubicBezTo>
                <a:lnTo>
                  <a:pt x="1524" y="2839"/>
                </a:lnTo>
                <a:lnTo>
                  <a:pt x="2017" y="2585"/>
                </a:lnTo>
                <a:cubicBezTo>
                  <a:pt x="2092" y="2659"/>
                  <a:pt x="2196" y="2704"/>
                  <a:pt x="2301" y="2704"/>
                </a:cubicBezTo>
                <a:cubicBezTo>
                  <a:pt x="2420" y="2704"/>
                  <a:pt x="2510" y="2659"/>
                  <a:pt x="2584" y="2585"/>
                </a:cubicBezTo>
                <a:close/>
                <a:moveTo>
                  <a:pt x="1300" y="2943"/>
                </a:moveTo>
                <a:lnTo>
                  <a:pt x="1942" y="3899"/>
                </a:lnTo>
                <a:lnTo>
                  <a:pt x="792" y="3317"/>
                </a:lnTo>
                <a:cubicBezTo>
                  <a:pt x="792" y="3302"/>
                  <a:pt x="792" y="3287"/>
                  <a:pt x="792" y="3257"/>
                </a:cubicBezTo>
                <a:cubicBezTo>
                  <a:pt x="792" y="3242"/>
                  <a:pt x="792" y="3227"/>
                  <a:pt x="792" y="3212"/>
                </a:cubicBezTo>
                <a:lnTo>
                  <a:pt x="1300" y="2943"/>
                </a:lnTo>
                <a:close/>
                <a:moveTo>
                  <a:pt x="3301" y="2943"/>
                </a:moveTo>
                <a:lnTo>
                  <a:pt x="3824" y="3212"/>
                </a:lnTo>
                <a:cubicBezTo>
                  <a:pt x="3824" y="3227"/>
                  <a:pt x="3809" y="3242"/>
                  <a:pt x="3809" y="3257"/>
                </a:cubicBezTo>
                <a:cubicBezTo>
                  <a:pt x="3809" y="3287"/>
                  <a:pt x="3824" y="3302"/>
                  <a:pt x="3824" y="3317"/>
                </a:cubicBezTo>
                <a:lnTo>
                  <a:pt x="2674" y="3899"/>
                </a:lnTo>
                <a:lnTo>
                  <a:pt x="3301" y="2943"/>
                </a:lnTo>
                <a:close/>
                <a:moveTo>
                  <a:pt x="2301" y="4063"/>
                </a:moveTo>
                <a:cubicBezTo>
                  <a:pt x="2390" y="4063"/>
                  <a:pt x="2450" y="4138"/>
                  <a:pt x="2450" y="4213"/>
                </a:cubicBezTo>
                <a:cubicBezTo>
                  <a:pt x="2450" y="4302"/>
                  <a:pt x="2390" y="4362"/>
                  <a:pt x="2301" y="4362"/>
                </a:cubicBezTo>
                <a:cubicBezTo>
                  <a:pt x="2226" y="4362"/>
                  <a:pt x="2151" y="4302"/>
                  <a:pt x="2151" y="4213"/>
                </a:cubicBezTo>
                <a:cubicBezTo>
                  <a:pt x="2151" y="4138"/>
                  <a:pt x="2226" y="4063"/>
                  <a:pt x="2301" y="4063"/>
                </a:cubicBezTo>
                <a:close/>
                <a:moveTo>
                  <a:pt x="2301" y="1"/>
                </a:moveTo>
                <a:cubicBezTo>
                  <a:pt x="2077" y="1"/>
                  <a:pt x="1897" y="180"/>
                  <a:pt x="1897" y="389"/>
                </a:cubicBezTo>
                <a:cubicBezTo>
                  <a:pt x="1897" y="419"/>
                  <a:pt x="1912" y="434"/>
                  <a:pt x="1912" y="449"/>
                </a:cubicBezTo>
                <a:lnTo>
                  <a:pt x="673" y="1076"/>
                </a:lnTo>
                <a:cubicBezTo>
                  <a:pt x="598" y="1002"/>
                  <a:pt x="508" y="957"/>
                  <a:pt x="389" y="957"/>
                </a:cubicBezTo>
                <a:cubicBezTo>
                  <a:pt x="165" y="957"/>
                  <a:pt x="1" y="1136"/>
                  <a:pt x="1" y="1345"/>
                </a:cubicBezTo>
                <a:cubicBezTo>
                  <a:pt x="1" y="1569"/>
                  <a:pt x="165" y="1748"/>
                  <a:pt x="389" y="1748"/>
                </a:cubicBezTo>
                <a:cubicBezTo>
                  <a:pt x="434" y="1748"/>
                  <a:pt x="464" y="1748"/>
                  <a:pt x="493" y="1733"/>
                </a:cubicBezTo>
                <a:lnTo>
                  <a:pt x="882" y="2301"/>
                </a:lnTo>
                <a:lnTo>
                  <a:pt x="493" y="2883"/>
                </a:lnTo>
                <a:cubicBezTo>
                  <a:pt x="464" y="2869"/>
                  <a:pt x="434" y="2869"/>
                  <a:pt x="389" y="2869"/>
                </a:cubicBezTo>
                <a:cubicBezTo>
                  <a:pt x="165" y="2869"/>
                  <a:pt x="1" y="3048"/>
                  <a:pt x="1" y="3257"/>
                </a:cubicBezTo>
                <a:cubicBezTo>
                  <a:pt x="1" y="3481"/>
                  <a:pt x="165" y="3660"/>
                  <a:pt x="389" y="3660"/>
                </a:cubicBezTo>
                <a:cubicBezTo>
                  <a:pt x="508" y="3660"/>
                  <a:pt x="598" y="3615"/>
                  <a:pt x="673" y="3541"/>
                </a:cubicBezTo>
                <a:lnTo>
                  <a:pt x="1912" y="4168"/>
                </a:lnTo>
                <a:cubicBezTo>
                  <a:pt x="1912" y="4183"/>
                  <a:pt x="1897" y="4198"/>
                  <a:pt x="1897" y="4213"/>
                </a:cubicBezTo>
                <a:cubicBezTo>
                  <a:pt x="1897" y="4437"/>
                  <a:pt x="2077" y="4616"/>
                  <a:pt x="2301" y="4616"/>
                </a:cubicBezTo>
                <a:cubicBezTo>
                  <a:pt x="2525" y="4616"/>
                  <a:pt x="2704" y="4437"/>
                  <a:pt x="2704" y="4213"/>
                </a:cubicBezTo>
                <a:cubicBezTo>
                  <a:pt x="2704" y="4198"/>
                  <a:pt x="2704" y="4183"/>
                  <a:pt x="2689" y="4168"/>
                </a:cubicBezTo>
                <a:lnTo>
                  <a:pt x="3929" y="3541"/>
                </a:lnTo>
                <a:cubicBezTo>
                  <a:pt x="4003" y="3615"/>
                  <a:pt x="4108" y="3660"/>
                  <a:pt x="4212" y="3660"/>
                </a:cubicBezTo>
                <a:cubicBezTo>
                  <a:pt x="4437" y="3660"/>
                  <a:pt x="4616" y="3481"/>
                  <a:pt x="4616" y="3257"/>
                </a:cubicBezTo>
                <a:cubicBezTo>
                  <a:pt x="4616" y="3048"/>
                  <a:pt x="4437" y="2869"/>
                  <a:pt x="4212" y="2869"/>
                </a:cubicBezTo>
                <a:cubicBezTo>
                  <a:pt x="4183" y="2869"/>
                  <a:pt x="4138" y="2869"/>
                  <a:pt x="4108" y="2883"/>
                </a:cubicBezTo>
                <a:lnTo>
                  <a:pt x="3735" y="2301"/>
                </a:lnTo>
                <a:lnTo>
                  <a:pt x="4108" y="1733"/>
                </a:lnTo>
                <a:cubicBezTo>
                  <a:pt x="4138" y="1748"/>
                  <a:pt x="4183" y="1748"/>
                  <a:pt x="4212" y="1748"/>
                </a:cubicBezTo>
                <a:cubicBezTo>
                  <a:pt x="4437" y="1748"/>
                  <a:pt x="4616" y="1569"/>
                  <a:pt x="4616" y="1345"/>
                </a:cubicBezTo>
                <a:cubicBezTo>
                  <a:pt x="4616" y="1136"/>
                  <a:pt x="4437" y="957"/>
                  <a:pt x="4212" y="957"/>
                </a:cubicBezTo>
                <a:cubicBezTo>
                  <a:pt x="4108" y="957"/>
                  <a:pt x="4003" y="1002"/>
                  <a:pt x="3929" y="1076"/>
                </a:cubicBezTo>
                <a:lnTo>
                  <a:pt x="2689" y="449"/>
                </a:lnTo>
                <a:cubicBezTo>
                  <a:pt x="2704" y="434"/>
                  <a:pt x="2704" y="419"/>
                  <a:pt x="2704" y="389"/>
                </a:cubicBezTo>
                <a:cubicBezTo>
                  <a:pt x="2704" y="180"/>
                  <a:pt x="2525" y="1"/>
                  <a:pt x="2301" y="1"/>
                </a:cubicBezTo>
                <a:close/>
              </a:path>
            </a:pathLst>
          </a:custGeom>
          <a:solidFill>
            <a:srgbClr val="CCCCCC"/>
          </a:solidFill>
          <a:ln w="9525" cap="flat" cmpd="sng">
            <a:solidFill>
              <a:srgbClr val="B7B7B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1"/>
          <p:cNvSpPr/>
          <p:nvPr/>
        </p:nvSpPr>
        <p:spPr>
          <a:xfrm>
            <a:off x="5081120" y="4081579"/>
            <a:ext cx="145323" cy="151611"/>
          </a:xfrm>
          <a:custGeom>
            <a:avLst/>
            <a:gdLst/>
            <a:ahLst/>
            <a:cxnLst/>
            <a:rect l="l" t="t" r="r" b="b"/>
            <a:pathLst>
              <a:path w="4616" h="4617" extrusionOk="0">
                <a:moveTo>
                  <a:pt x="2301" y="255"/>
                </a:moveTo>
                <a:cubicBezTo>
                  <a:pt x="2390" y="255"/>
                  <a:pt x="2450" y="315"/>
                  <a:pt x="2450" y="389"/>
                </a:cubicBezTo>
                <a:cubicBezTo>
                  <a:pt x="2450" y="479"/>
                  <a:pt x="2390" y="539"/>
                  <a:pt x="2301" y="539"/>
                </a:cubicBezTo>
                <a:cubicBezTo>
                  <a:pt x="2226" y="539"/>
                  <a:pt x="2151" y="479"/>
                  <a:pt x="2151" y="389"/>
                </a:cubicBezTo>
                <a:cubicBezTo>
                  <a:pt x="2151" y="315"/>
                  <a:pt x="2226" y="255"/>
                  <a:pt x="2301" y="255"/>
                </a:cubicBezTo>
                <a:close/>
                <a:moveTo>
                  <a:pt x="389" y="1211"/>
                </a:moveTo>
                <a:cubicBezTo>
                  <a:pt x="479" y="1211"/>
                  <a:pt x="538" y="1270"/>
                  <a:pt x="538" y="1345"/>
                </a:cubicBezTo>
                <a:cubicBezTo>
                  <a:pt x="538" y="1435"/>
                  <a:pt x="479" y="1494"/>
                  <a:pt x="389" y="1494"/>
                </a:cubicBezTo>
                <a:cubicBezTo>
                  <a:pt x="314" y="1494"/>
                  <a:pt x="240" y="1435"/>
                  <a:pt x="240" y="1345"/>
                </a:cubicBezTo>
                <a:cubicBezTo>
                  <a:pt x="240" y="1270"/>
                  <a:pt x="314" y="1211"/>
                  <a:pt x="389" y="1211"/>
                </a:cubicBezTo>
                <a:close/>
                <a:moveTo>
                  <a:pt x="4212" y="1211"/>
                </a:moveTo>
                <a:cubicBezTo>
                  <a:pt x="4287" y="1211"/>
                  <a:pt x="4362" y="1270"/>
                  <a:pt x="4362" y="1345"/>
                </a:cubicBezTo>
                <a:cubicBezTo>
                  <a:pt x="4362" y="1435"/>
                  <a:pt x="4287" y="1494"/>
                  <a:pt x="4212" y="1494"/>
                </a:cubicBezTo>
                <a:cubicBezTo>
                  <a:pt x="4138" y="1494"/>
                  <a:pt x="4063" y="1435"/>
                  <a:pt x="4063" y="1345"/>
                </a:cubicBezTo>
                <a:cubicBezTo>
                  <a:pt x="4063" y="1270"/>
                  <a:pt x="4138" y="1211"/>
                  <a:pt x="4212" y="1211"/>
                </a:cubicBezTo>
                <a:close/>
                <a:moveTo>
                  <a:pt x="1942" y="718"/>
                </a:moveTo>
                <a:lnTo>
                  <a:pt x="1300" y="1674"/>
                </a:lnTo>
                <a:lnTo>
                  <a:pt x="792" y="1405"/>
                </a:lnTo>
                <a:cubicBezTo>
                  <a:pt x="792" y="1390"/>
                  <a:pt x="792" y="1375"/>
                  <a:pt x="792" y="1345"/>
                </a:cubicBezTo>
                <a:cubicBezTo>
                  <a:pt x="792" y="1330"/>
                  <a:pt x="792" y="1315"/>
                  <a:pt x="792" y="1300"/>
                </a:cubicBezTo>
                <a:lnTo>
                  <a:pt x="1942" y="718"/>
                </a:lnTo>
                <a:close/>
                <a:moveTo>
                  <a:pt x="2674" y="718"/>
                </a:moveTo>
                <a:lnTo>
                  <a:pt x="3824" y="1300"/>
                </a:lnTo>
                <a:cubicBezTo>
                  <a:pt x="3824" y="1315"/>
                  <a:pt x="3809" y="1330"/>
                  <a:pt x="3809" y="1345"/>
                </a:cubicBezTo>
                <a:cubicBezTo>
                  <a:pt x="3809" y="1375"/>
                  <a:pt x="3824" y="1390"/>
                  <a:pt x="3824" y="1405"/>
                </a:cubicBezTo>
                <a:lnTo>
                  <a:pt x="3301" y="1674"/>
                </a:lnTo>
                <a:lnTo>
                  <a:pt x="2674" y="718"/>
                </a:lnTo>
                <a:close/>
                <a:moveTo>
                  <a:pt x="2405" y="778"/>
                </a:moveTo>
                <a:lnTo>
                  <a:pt x="3077" y="1778"/>
                </a:lnTo>
                <a:lnTo>
                  <a:pt x="2584" y="2017"/>
                </a:lnTo>
                <a:cubicBezTo>
                  <a:pt x="2510" y="1957"/>
                  <a:pt x="2420" y="1913"/>
                  <a:pt x="2301" y="1913"/>
                </a:cubicBezTo>
                <a:cubicBezTo>
                  <a:pt x="2196" y="1913"/>
                  <a:pt x="2092" y="1957"/>
                  <a:pt x="2017" y="2017"/>
                </a:cubicBezTo>
                <a:lnTo>
                  <a:pt x="1539" y="1778"/>
                </a:lnTo>
                <a:lnTo>
                  <a:pt x="2196" y="778"/>
                </a:lnTo>
                <a:cubicBezTo>
                  <a:pt x="2226" y="792"/>
                  <a:pt x="2271" y="792"/>
                  <a:pt x="2301" y="792"/>
                </a:cubicBezTo>
                <a:cubicBezTo>
                  <a:pt x="2346" y="792"/>
                  <a:pt x="2375" y="792"/>
                  <a:pt x="2405" y="778"/>
                </a:cubicBezTo>
                <a:close/>
                <a:moveTo>
                  <a:pt x="762" y="1674"/>
                </a:moveTo>
                <a:lnTo>
                  <a:pt x="1166" y="1883"/>
                </a:lnTo>
                <a:lnTo>
                  <a:pt x="1031" y="2077"/>
                </a:lnTo>
                <a:lnTo>
                  <a:pt x="762" y="1674"/>
                </a:lnTo>
                <a:close/>
                <a:moveTo>
                  <a:pt x="3839" y="1674"/>
                </a:moveTo>
                <a:lnTo>
                  <a:pt x="3570" y="2077"/>
                </a:lnTo>
                <a:lnTo>
                  <a:pt x="3436" y="1883"/>
                </a:lnTo>
                <a:lnTo>
                  <a:pt x="3839" y="1674"/>
                </a:lnTo>
                <a:close/>
                <a:moveTo>
                  <a:pt x="2301" y="2167"/>
                </a:moveTo>
                <a:cubicBezTo>
                  <a:pt x="2390" y="2167"/>
                  <a:pt x="2450" y="2226"/>
                  <a:pt x="2450" y="2301"/>
                </a:cubicBezTo>
                <a:cubicBezTo>
                  <a:pt x="2450" y="2391"/>
                  <a:pt x="2390" y="2450"/>
                  <a:pt x="2301" y="2450"/>
                </a:cubicBezTo>
                <a:cubicBezTo>
                  <a:pt x="2226" y="2450"/>
                  <a:pt x="2151" y="2391"/>
                  <a:pt x="2151" y="2301"/>
                </a:cubicBezTo>
                <a:cubicBezTo>
                  <a:pt x="2151" y="2226"/>
                  <a:pt x="2226" y="2167"/>
                  <a:pt x="2301" y="2167"/>
                </a:cubicBezTo>
                <a:close/>
                <a:moveTo>
                  <a:pt x="1390" y="1987"/>
                </a:moveTo>
                <a:lnTo>
                  <a:pt x="1912" y="2256"/>
                </a:lnTo>
                <a:cubicBezTo>
                  <a:pt x="1912" y="2271"/>
                  <a:pt x="1897" y="2286"/>
                  <a:pt x="1897" y="2301"/>
                </a:cubicBezTo>
                <a:cubicBezTo>
                  <a:pt x="1897" y="2331"/>
                  <a:pt x="1912" y="2346"/>
                  <a:pt x="1912" y="2361"/>
                </a:cubicBezTo>
                <a:lnTo>
                  <a:pt x="1390" y="2615"/>
                </a:lnTo>
                <a:lnTo>
                  <a:pt x="1181" y="2301"/>
                </a:lnTo>
                <a:lnTo>
                  <a:pt x="1390" y="1987"/>
                </a:lnTo>
                <a:close/>
                <a:moveTo>
                  <a:pt x="3212" y="1987"/>
                </a:moveTo>
                <a:lnTo>
                  <a:pt x="3421" y="2301"/>
                </a:lnTo>
                <a:lnTo>
                  <a:pt x="3212" y="2615"/>
                </a:lnTo>
                <a:lnTo>
                  <a:pt x="2689" y="2361"/>
                </a:lnTo>
                <a:cubicBezTo>
                  <a:pt x="2704" y="2346"/>
                  <a:pt x="2704" y="2331"/>
                  <a:pt x="2704" y="2301"/>
                </a:cubicBezTo>
                <a:cubicBezTo>
                  <a:pt x="2704" y="2286"/>
                  <a:pt x="2704" y="2271"/>
                  <a:pt x="2689" y="2256"/>
                </a:cubicBezTo>
                <a:lnTo>
                  <a:pt x="3212" y="1987"/>
                </a:lnTo>
                <a:close/>
                <a:moveTo>
                  <a:pt x="1031" y="2540"/>
                </a:moveTo>
                <a:lnTo>
                  <a:pt x="1166" y="2734"/>
                </a:lnTo>
                <a:lnTo>
                  <a:pt x="762" y="2943"/>
                </a:lnTo>
                <a:lnTo>
                  <a:pt x="1031" y="2540"/>
                </a:lnTo>
                <a:close/>
                <a:moveTo>
                  <a:pt x="3570" y="2540"/>
                </a:moveTo>
                <a:lnTo>
                  <a:pt x="3839" y="2943"/>
                </a:lnTo>
                <a:lnTo>
                  <a:pt x="3436" y="2734"/>
                </a:lnTo>
                <a:lnTo>
                  <a:pt x="3570" y="2540"/>
                </a:lnTo>
                <a:close/>
                <a:moveTo>
                  <a:pt x="389" y="3108"/>
                </a:moveTo>
                <a:cubicBezTo>
                  <a:pt x="479" y="3108"/>
                  <a:pt x="538" y="3182"/>
                  <a:pt x="538" y="3257"/>
                </a:cubicBezTo>
                <a:cubicBezTo>
                  <a:pt x="538" y="3346"/>
                  <a:pt x="479" y="3406"/>
                  <a:pt x="389" y="3406"/>
                </a:cubicBezTo>
                <a:cubicBezTo>
                  <a:pt x="314" y="3406"/>
                  <a:pt x="240" y="3346"/>
                  <a:pt x="240" y="3257"/>
                </a:cubicBezTo>
                <a:cubicBezTo>
                  <a:pt x="240" y="3182"/>
                  <a:pt x="314" y="3108"/>
                  <a:pt x="389" y="3108"/>
                </a:cubicBezTo>
                <a:close/>
                <a:moveTo>
                  <a:pt x="4212" y="3108"/>
                </a:moveTo>
                <a:cubicBezTo>
                  <a:pt x="4287" y="3108"/>
                  <a:pt x="4362" y="3182"/>
                  <a:pt x="4362" y="3257"/>
                </a:cubicBezTo>
                <a:cubicBezTo>
                  <a:pt x="4362" y="3346"/>
                  <a:pt x="4287" y="3406"/>
                  <a:pt x="4212" y="3406"/>
                </a:cubicBezTo>
                <a:cubicBezTo>
                  <a:pt x="4138" y="3406"/>
                  <a:pt x="4063" y="3346"/>
                  <a:pt x="4063" y="3257"/>
                </a:cubicBezTo>
                <a:cubicBezTo>
                  <a:pt x="4063" y="3182"/>
                  <a:pt x="4138" y="3108"/>
                  <a:pt x="4212" y="3108"/>
                </a:cubicBezTo>
                <a:close/>
                <a:moveTo>
                  <a:pt x="2584" y="2585"/>
                </a:moveTo>
                <a:lnTo>
                  <a:pt x="3077" y="2839"/>
                </a:lnTo>
                <a:lnTo>
                  <a:pt x="2405" y="3839"/>
                </a:lnTo>
                <a:cubicBezTo>
                  <a:pt x="2375" y="3824"/>
                  <a:pt x="2346" y="3824"/>
                  <a:pt x="2301" y="3824"/>
                </a:cubicBezTo>
                <a:cubicBezTo>
                  <a:pt x="2271" y="3824"/>
                  <a:pt x="2226" y="3824"/>
                  <a:pt x="2196" y="3839"/>
                </a:cubicBezTo>
                <a:lnTo>
                  <a:pt x="1524" y="2839"/>
                </a:lnTo>
                <a:lnTo>
                  <a:pt x="2017" y="2585"/>
                </a:lnTo>
                <a:cubicBezTo>
                  <a:pt x="2092" y="2659"/>
                  <a:pt x="2196" y="2704"/>
                  <a:pt x="2301" y="2704"/>
                </a:cubicBezTo>
                <a:cubicBezTo>
                  <a:pt x="2420" y="2704"/>
                  <a:pt x="2510" y="2659"/>
                  <a:pt x="2584" y="2585"/>
                </a:cubicBezTo>
                <a:close/>
                <a:moveTo>
                  <a:pt x="1300" y="2943"/>
                </a:moveTo>
                <a:lnTo>
                  <a:pt x="1942" y="3899"/>
                </a:lnTo>
                <a:lnTo>
                  <a:pt x="792" y="3317"/>
                </a:lnTo>
                <a:cubicBezTo>
                  <a:pt x="792" y="3302"/>
                  <a:pt x="792" y="3287"/>
                  <a:pt x="792" y="3257"/>
                </a:cubicBezTo>
                <a:cubicBezTo>
                  <a:pt x="792" y="3242"/>
                  <a:pt x="792" y="3227"/>
                  <a:pt x="792" y="3212"/>
                </a:cubicBezTo>
                <a:lnTo>
                  <a:pt x="1300" y="2943"/>
                </a:lnTo>
                <a:close/>
                <a:moveTo>
                  <a:pt x="3301" y="2943"/>
                </a:moveTo>
                <a:lnTo>
                  <a:pt x="3824" y="3212"/>
                </a:lnTo>
                <a:cubicBezTo>
                  <a:pt x="3824" y="3227"/>
                  <a:pt x="3809" y="3242"/>
                  <a:pt x="3809" y="3257"/>
                </a:cubicBezTo>
                <a:cubicBezTo>
                  <a:pt x="3809" y="3287"/>
                  <a:pt x="3824" y="3302"/>
                  <a:pt x="3824" y="3317"/>
                </a:cubicBezTo>
                <a:lnTo>
                  <a:pt x="2674" y="3899"/>
                </a:lnTo>
                <a:lnTo>
                  <a:pt x="3301" y="2943"/>
                </a:lnTo>
                <a:close/>
                <a:moveTo>
                  <a:pt x="2301" y="4063"/>
                </a:moveTo>
                <a:cubicBezTo>
                  <a:pt x="2390" y="4063"/>
                  <a:pt x="2450" y="4138"/>
                  <a:pt x="2450" y="4213"/>
                </a:cubicBezTo>
                <a:cubicBezTo>
                  <a:pt x="2450" y="4302"/>
                  <a:pt x="2390" y="4362"/>
                  <a:pt x="2301" y="4362"/>
                </a:cubicBezTo>
                <a:cubicBezTo>
                  <a:pt x="2226" y="4362"/>
                  <a:pt x="2151" y="4302"/>
                  <a:pt x="2151" y="4213"/>
                </a:cubicBezTo>
                <a:cubicBezTo>
                  <a:pt x="2151" y="4138"/>
                  <a:pt x="2226" y="4063"/>
                  <a:pt x="2301" y="4063"/>
                </a:cubicBezTo>
                <a:close/>
                <a:moveTo>
                  <a:pt x="2301" y="1"/>
                </a:moveTo>
                <a:cubicBezTo>
                  <a:pt x="2077" y="1"/>
                  <a:pt x="1897" y="180"/>
                  <a:pt x="1897" y="389"/>
                </a:cubicBezTo>
                <a:cubicBezTo>
                  <a:pt x="1897" y="419"/>
                  <a:pt x="1912" y="434"/>
                  <a:pt x="1912" y="449"/>
                </a:cubicBezTo>
                <a:lnTo>
                  <a:pt x="673" y="1076"/>
                </a:lnTo>
                <a:cubicBezTo>
                  <a:pt x="598" y="1002"/>
                  <a:pt x="508" y="957"/>
                  <a:pt x="389" y="957"/>
                </a:cubicBezTo>
                <a:cubicBezTo>
                  <a:pt x="165" y="957"/>
                  <a:pt x="1" y="1136"/>
                  <a:pt x="1" y="1345"/>
                </a:cubicBezTo>
                <a:cubicBezTo>
                  <a:pt x="1" y="1569"/>
                  <a:pt x="165" y="1748"/>
                  <a:pt x="389" y="1748"/>
                </a:cubicBezTo>
                <a:cubicBezTo>
                  <a:pt x="434" y="1748"/>
                  <a:pt x="464" y="1748"/>
                  <a:pt x="493" y="1733"/>
                </a:cubicBezTo>
                <a:lnTo>
                  <a:pt x="882" y="2301"/>
                </a:lnTo>
                <a:lnTo>
                  <a:pt x="493" y="2883"/>
                </a:lnTo>
                <a:cubicBezTo>
                  <a:pt x="464" y="2869"/>
                  <a:pt x="434" y="2869"/>
                  <a:pt x="389" y="2869"/>
                </a:cubicBezTo>
                <a:cubicBezTo>
                  <a:pt x="165" y="2869"/>
                  <a:pt x="1" y="3048"/>
                  <a:pt x="1" y="3257"/>
                </a:cubicBezTo>
                <a:cubicBezTo>
                  <a:pt x="1" y="3481"/>
                  <a:pt x="165" y="3660"/>
                  <a:pt x="389" y="3660"/>
                </a:cubicBezTo>
                <a:cubicBezTo>
                  <a:pt x="508" y="3660"/>
                  <a:pt x="598" y="3615"/>
                  <a:pt x="673" y="3541"/>
                </a:cubicBezTo>
                <a:lnTo>
                  <a:pt x="1912" y="4168"/>
                </a:lnTo>
                <a:cubicBezTo>
                  <a:pt x="1912" y="4183"/>
                  <a:pt x="1897" y="4198"/>
                  <a:pt x="1897" y="4213"/>
                </a:cubicBezTo>
                <a:cubicBezTo>
                  <a:pt x="1897" y="4437"/>
                  <a:pt x="2077" y="4616"/>
                  <a:pt x="2301" y="4616"/>
                </a:cubicBezTo>
                <a:cubicBezTo>
                  <a:pt x="2525" y="4616"/>
                  <a:pt x="2704" y="4437"/>
                  <a:pt x="2704" y="4213"/>
                </a:cubicBezTo>
                <a:cubicBezTo>
                  <a:pt x="2704" y="4198"/>
                  <a:pt x="2704" y="4183"/>
                  <a:pt x="2689" y="4168"/>
                </a:cubicBezTo>
                <a:lnTo>
                  <a:pt x="3929" y="3541"/>
                </a:lnTo>
                <a:cubicBezTo>
                  <a:pt x="4003" y="3615"/>
                  <a:pt x="4108" y="3660"/>
                  <a:pt x="4212" y="3660"/>
                </a:cubicBezTo>
                <a:cubicBezTo>
                  <a:pt x="4437" y="3660"/>
                  <a:pt x="4616" y="3481"/>
                  <a:pt x="4616" y="3257"/>
                </a:cubicBezTo>
                <a:cubicBezTo>
                  <a:pt x="4616" y="3048"/>
                  <a:pt x="4437" y="2869"/>
                  <a:pt x="4212" y="2869"/>
                </a:cubicBezTo>
                <a:cubicBezTo>
                  <a:pt x="4183" y="2869"/>
                  <a:pt x="4138" y="2869"/>
                  <a:pt x="4108" y="2883"/>
                </a:cubicBezTo>
                <a:lnTo>
                  <a:pt x="3735" y="2301"/>
                </a:lnTo>
                <a:lnTo>
                  <a:pt x="4108" y="1733"/>
                </a:lnTo>
                <a:cubicBezTo>
                  <a:pt x="4138" y="1748"/>
                  <a:pt x="4183" y="1748"/>
                  <a:pt x="4212" y="1748"/>
                </a:cubicBezTo>
                <a:cubicBezTo>
                  <a:pt x="4437" y="1748"/>
                  <a:pt x="4616" y="1569"/>
                  <a:pt x="4616" y="1345"/>
                </a:cubicBezTo>
                <a:cubicBezTo>
                  <a:pt x="4616" y="1136"/>
                  <a:pt x="4437" y="957"/>
                  <a:pt x="4212" y="957"/>
                </a:cubicBezTo>
                <a:cubicBezTo>
                  <a:pt x="4108" y="957"/>
                  <a:pt x="4003" y="1002"/>
                  <a:pt x="3929" y="1076"/>
                </a:cubicBezTo>
                <a:lnTo>
                  <a:pt x="2689" y="449"/>
                </a:lnTo>
                <a:cubicBezTo>
                  <a:pt x="2704" y="434"/>
                  <a:pt x="2704" y="419"/>
                  <a:pt x="2704" y="389"/>
                </a:cubicBezTo>
                <a:cubicBezTo>
                  <a:pt x="2704" y="180"/>
                  <a:pt x="2525" y="1"/>
                  <a:pt x="2301" y="1"/>
                </a:cubicBezTo>
                <a:close/>
              </a:path>
            </a:pathLst>
          </a:custGeom>
          <a:solidFill>
            <a:srgbClr val="CCCCCC"/>
          </a:solidFill>
          <a:ln w="9525" cap="flat" cmpd="sng">
            <a:solidFill>
              <a:srgbClr val="B7B7B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1"/>
          <p:cNvSpPr/>
          <p:nvPr/>
        </p:nvSpPr>
        <p:spPr>
          <a:xfrm>
            <a:off x="3782335" y="2904918"/>
            <a:ext cx="259651" cy="257293"/>
          </a:xfrm>
          <a:custGeom>
            <a:avLst/>
            <a:gdLst/>
            <a:ahLst/>
            <a:cxnLst/>
            <a:rect l="l" t="t" r="r" b="b"/>
            <a:pathLst>
              <a:path w="5079" h="4825" extrusionOk="0">
                <a:moveTo>
                  <a:pt x="2540" y="1"/>
                </a:moveTo>
                <a:lnTo>
                  <a:pt x="1" y="1838"/>
                </a:lnTo>
                <a:lnTo>
                  <a:pt x="971" y="4825"/>
                </a:lnTo>
                <a:lnTo>
                  <a:pt x="4108" y="4825"/>
                </a:lnTo>
                <a:lnTo>
                  <a:pt x="5079" y="1838"/>
                </a:lnTo>
                <a:lnTo>
                  <a:pt x="2540" y="1"/>
                </a:lnTo>
                <a:close/>
              </a:path>
            </a:pathLst>
          </a:custGeom>
          <a:noFill/>
          <a:ln w="28575" cap="flat" cmpd="sng">
            <a:solidFill>
              <a:srgbClr val="0097A7"/>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1"/>
          <p:cNvSpPr txBox="1"/>
          <p:nvPr/>
        </p:nvSpPr>
        <p:spPr>
          <a:xfrm>
            <a:off x="3762985" y="2888213"/>
            <a:ext cx="298200" cy="2907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 sz="1200" b="0" i="0" u="none" strike="noStrike" cap="none">
                <a:solidFill>
                  <a:srgbClr val="000000"/>
                </a:solidFill>
                <a:latin typeface="Verdana"/>
                <a:ea typeface="Verdana"/>
                <a:cs typeface="Verdana"/>
                <a:sym typeface="Verdana"/>
              </a:rPr>
              <a:t>A’</a:t>
            </a:r>
            <a:endParaRPr sz="1200" b="0" i="0" u="none" strike="noStrike" cap="none">
              <a:solidFill>
                <a:srgbClr val="000000"/>
              </a:solidFill>
              <a:latin typeface="Verdana"/>
              <a:ea typeface="Verdana"/>
              <a:cs typeface="Verdana"/>
              <a:sym typeface="Verdana"/>
            </a:endParaRPr>
          </a:p>
        </p:txBody>
      </p:sp>
      <p:sp>
        <p:nvSpPr>
          <p:cNvPr id="363" name="Google Shape;363;p21"/>
          <p:cNvSpPr/>
          <p:nvPr/>
        </p:nvSpPr>
        <p:spPr>
          <a:xfrm>
            <a:off x="5188182" y="2921615"/>
            <a:ext cx="259651" cy="257293"/>
          </a:xfrm>
          <a:custGeom>
            <a:avLst/>
            <a:gdLst/>
            <a:ahLst/>
            <a:cxnLst/>
            <a:rect l="l" t="t" r="r" b="b"/>
            <a:pathLst>
              <a:path w="5079" h="4825" extrusionOk="0">
                <a:moveTo>
                  <a:pt x="2540" y="1"/>
                </a:moveTo>
                <a:lnTo>
                  <a:pt x="1" y="1838"/>
                </a:lnTo>
                <a:lnTo>
                  <a:pt x="971" y="4825"/>
                </a:lnTo>
                <a:lnTo>
                  <a:pt x="4108" y="4825"/>
                </a:lnTo>
                <a:lnTo>
                  <a:pt x="5079" y="1838"/>
                </a:lnTo>
                <a:lnTo>
                  <a:pt x="2540" y="1"/>
                </a:lnTo>
                <a:close/>
              </a:path>
            </a:pathLst>
          </a:custGeom>
          <a:noFill/>
          <a:ln w="28575" cap="flat" cmpd="sng">
            <a:solidFill>
              <a:srgbClr val="0097A7"/>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1"/>
          <p:cNvSpPr txBox="1"/>
          <p:nvPr/>
        </p:nvSpPr>
        <p:spPr>
          <a:xfrm>
            <a:off x="5168832" y="2904909"/>
            <a:ext cx="298200" cy="2907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 sz="1200" b="0" i="0" u="none" strike="noStrike" cap="none">
                <a:solidFill>
                  <a:srgbClr val="000000"/>
                </a:solidFill>
                <a:latin typeface="Verdana"/>
                <a:ea typeface="Verdana"/>
                <a:cs typeface="Verdana"/>
                <a:sym typeface="Verdana"/>
              </a:rPr>
              <a:t>B’</a:t>
            </a:r>
            <a:endParaRPr sz="1200" b="0" i="0" u="none" strike="noStrike" cap="none">
              <a:solidFill>
                <a:srgbClr val="000000"/>
              </a:solidFill>
              <a:latin typeface="Verdana"/>
              <a:ea typeface="Verdana"/>
              <a:cs typeface="Verdana"/>
              <a:sym typeface="Verdana"/>
            </a:endParaRPr>
          </a:p>
        </p:txBody>
      </p:sp>
      <p:sp>
        <p:nvSpPr>
          <p:cNvPr id="365" name="Google Shape;365;p21"/>
          <p:cNvSpPr/>
          <p:nvPr/>
        </p:nvSpPr>
        <p:spPr>
          <a:xfrm>
            <a:off x="4222267" y="4568690"/>
            <a:ext cx="259651" cy="257293"/>
          </a:xfrm>
          <a:custGeom>
            <a:avLst/>
            <a:gdLst/>
            <a:ahLst/>
            <a:cxnLst/>
            <a:rect l="l" t="t" r="r" b="b"/>
            <a:pathLst>
              <a:path w="5079" h="4825" extrusionOk="0">
                <a:moveTo>
                  <a:pt x="2540" y="1"/>
                </a:moveTo>
                <a:lnTo>
                  <a:pt x="1" y="1838"/>
                </a:lnTo>
                <a:lnTo>
                  <a:pt x="971" y="4825"/>
                </a:lnTo>
                <a:lnTo>
                  <a:pt x="4108" y="4825"/>
                </a:lnTo>
                <a:lnTo>
                  <a:pt x="5079" y="1838"/>
                </a:lnTo>
                <a:lnTo>
                  <a:pt x="2540" y="1"/>
                </a:lnTo>
                <a:close/>
              </a:path>
            </a:pathLst>
          </a:custGeom>
          <a:noFill/>
          <a:ln w="28575" cap="flat" cmpd="sng">
            <a:solidFill>
              <a:srgbClr val="0097A7"/>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1"/>
          <p:cNvSpPr txBox="1"/>
          <p:nvPr/>
        </p:nvSpPr>
        <p:spPr>
          <a:xfrm>
            <a:off x="4202917" y="4551984"/>
            <a:ext cx="298200" cy="2907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 sz="1200" b="0" i="0" u="none" strike="noStrike" cap="none">
                <a:solidFill>
                  <a:srgbClr val="000000"/>
                </a:solidFill>
                <a:latin typeface="Verdana"/>
                <a:ea typeface="Verdana"/>
                <a:cs typeface="Verdana"/>
                <a:sym typeface="Verdana"/>
              </a:rPr>
              <a:t>C’</a:t>
            </a:r>
            <a:endParaRPr sz="1200" b="0" i="0" u="none" strike="noStrike" cap="none">
              <a:solidFill>
                <a:srgbClr val="000000"/>
              </a:solidFill>
              <a:latin typeface="Verdana"/>
              <a:ea typeface="Verdana"/>
              <a:cs typeface="Verdana"/>
              <a:sym typeface="Verdana"/>
            </a:endParaRPr>
          </a:p>
        </p:txBody>
      </p:sp>
      <p:sp>
        <p:nvSpPr>
          <p:cNvPr id="367" name="Google Shape;367;p21"/>
          <p:cNvSpPr/>
          <p:nvPr/>
        </p:nvSpPr>
        <p:spPr>
          <a:xfrm>
            <a:off x="4748645" y="4551983"/>
            <a:ext cx="259651" cy="257293"/>
          </a:xfrm>
          <a:custGeom>
            <a:avLst/>
            <a:gdLst/>
            <a:ahLst/>
            <a:cxnLst/>
            <a:rect l="l" t="t" r="r" b="b"/>
            <a:pathLst>
              <a:path w="5079" h="4825" extrusionOk="0">
                <a:moveTo>
                  <a:pt x="2540" y="1"/>
                </a:moveTo>
                <a:lnTo>
                  <a:pt x="1" y="1838"/>
                </a:lnTo>
                <a:lnTo>
                  <a:pt x="971" y="4825"/>
                </a:lnTo>
                <a:lnTo>
                  <a:pt x="4108" y="4825"/>
                </a:lnTo>
                <a:lnTo>
                  <a:pt x="5079" y="1838"/>
                </a:lnTo>
                <a:lnTo>
                  <a:pt x="2540" y="1"/>
                </a:lnTo>
                <a:close/>
              </a:path>
            </a:pathLst>
          </a:custGeom>
          <a:noFill/>
          <a:ln w="28575" cap="flat" cmpd="sng">
            <a:solidFill>
              <a:srgbClr val="0097A7"/>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1"/>
          <p:cNvSpPr txBox="1"/>
          <p:nvPr/>
        </p:nvSpPr>
        <p:spPr>
          <a:xfrm>
            <a:off x="4729295" y="4535278"/>
            <a:ext cx="298200" cy="2907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 sz="1200" b="0" i="0" u="none" strike="noStrike" cap="none">
                <a:solidFill>
                  <a:srgbClr val="000000"/>
                </a:solidFill>
                <a:latin typeface="Verdana"/>
                <a:ea typeface="Verdana"/>
                <a:cs typeface="Verdana"/>
                <a:sym typeface="Verdana"/>
              </a:rPr>
              <a:t>D’</a:t>
            </a:r>
            <a:endParaRPr sz="1200" b="0" i="0" u="none" strike="noStrike" cap="none">
              <a:solidFill>
                <a:srgbClr val="000000"/>
              </a:solidFill>
              <a:latin typeface="Verdana"/>
              <a:ea typeface="Verdana"/>
              <a:cs typeface="Verdana"/>
              <a:sym typeface="Verdana"/>
            </a:endParaRPr>
          </a:p>
        </p:txBody>
      </p:sp>
      <p:sp>
        <p:nvSpPr>
          <p:cNvPr id="369" name="Google Shape;369;p21"/>
          <p:cNvSpPr txBox="1"/>
          <p:nvPr/>
        </p:nvSpPr>
        <p:spPr>
          <a:xfrm>
            <a:off x="4116478" y="2958253"/>
            <a:ext cx="259800" cy="2631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 sz="1200" b="0" i="0" u="none" strike="noStrike" cap="none">
                <a:solidFill>
                  <a:srgbClr val="FFFFFF"/>
                </a:solidFill>
                <a:latin typeface="Arial"/>
                <a:ea typeface="Arial"/>
                <a:cs typeface="Arial"/>
                <a:sym typeface="Arial"/>
              </a:rPr>
              <a:t>A</a:t>
            </a:r>
            <a:endParaRPr sz="1200" b="0" i="0" u="none" strike="noStrike" cap="none">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23"/>
          <p:cNvSpPr txBox="1">
            <a:spLocks noGrp="1"/>
          </p:cNvSpPr>
          <p:nvPr>
            <p:ph type="title"/>
          </p:nvPr>
        </p:nvSpPr>
        <p:spPr>
          <a:xfrm>
            <a:off x="252498" y="167975"/>
            <a:ext cx="45732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ARCHITECTURE OVERVIEW</a:t>
            </a:r>
            <a:endParaRPr/>
          </a:p>
          <a:p>
            <a:pPr marL="0" lvl="0" indent="0" algn="l" rtl="0">
              <a:lnSpc>
                <a:spcPct val="80000"/>
              </a:lnSpc>
              <a:spcBef>
                <a:spcPts val="0"/>
              </a:spcBef>
              <a:spcAft>
                <a:spcPts val="0"/>
              </a:spcAft>
              <a:buClr>
                <a:schemeClr val="dk1"/>
              </a:buClr>
              <a:buSzPts val="1100"/>
              <a:buFont typeface="Arial"/>
              <a:buNone/>
            </a:pPr>
            <a:r>
              <a:rPr lang="fr" sz="1800">
                <a:solidFill>
                  <a:srgbClr val="84A5FF"/>
                </a:solidFill>
              </a:rPr>
              <a:t>Techno</a:t>
            </a:r>
            <a:r>
              <a:rPr lang="fr" sz="1800"/>
              <a:t> </a:t>
            </a:r>
            <a:endParaRPr sz="1800"/>
          </a:p>
        </p:txBody>
      </p:sp>
      <p:cxnSp>
        <p:nvCxnSpPr>
          <p:cNvPr id="392" name="Google Shape;392;p23"/>
          <p:cNvCxnSpPr/>
          <p:nvPr/>
        </p:nvCxnSpPr>
        <p:spPr>
          <a:xfrm flipH="1">
            <a:off x="6058451" y="3516359"/>
            <a:ext cx="296400" cy="347700"/>
          </a:xfrm>
          <a:prstGeom prst="straightConnector1">
            <a:avLst/>
          </a:prstGeom>
          <a:noFill/>
          <a:ln w="9525" cap="flat" cmpd="sng">
            <a:solidFill>
              <a:srgbClr val="5E5E5E"/>
            </a:solidFill>
            <a:prstDash val="solid"/>
            <a:round/>
            <a:headEnd type="none" w="sm" len="sm"/>
            <a:tailEnd type="none" w="sm" len="sm"/>
          </a:ln>
        </p:spPr>
      </p:cxnSp>
      <p:cxnSp>
        <p:nvCxnSpPr>
          <p:cNvPr id="393" name="Google Shape;393;p23"/>
          <p:cNvCxnSpPr>
            <a:stCxn id="394" idx="3"/>
          </p:cNvCxnSpPr>
          <p:nvPr/>
        </p:nvCxnSpPr>
        <p:spPr>
          <a:xfrm flipH="1">
            <a:off x="6012523" y="3205007"/>
            <a:ext cx="31800" cy="651300"/>
          </a:xfrm>
          <a:prstGeom prst="straightConnector1">
            <a:avLst/>
          </a:prstGeom>
          <a:noFill/>
          <a:ln w="9525" cap="flat" cmpd="sng">
            <a:solidFill>
              <a:srgbClr val="5E5E5E"/>
            </a:solidFill>
            <a:prstDash val="solid"/>
            <a:round/>
            <a:headEnd type="none" w="sm" len="sm"/>
            <a:tailEnd type="none" w="sm" len="sm"/>
          </a:ln>
        </p:spPr>
      </p:cxnSp>
      <p:cxnSp>
        <p:nvCxnSpPr>
          <p:cNvPr id="395" name="Google Shape;395;p23"/>
          <p:cNvCxnSpPr/>
          <p:nvPr/>
        </p:nvCxnSpPr>
        <p:spPr>
          <a:xfrm>
            <a:off x="2879046" y="3523918"/>
            <a:ext cx="417000" cy="464100"/>
          </a:xfrm>
          <a:prstGeom prst="straightConnector1">
            <a:avLst/>
          </a:prstGeom>
          <a:noFill/>
          <a:ln w="9525" cap="flat" cmpd="sng">
            <a:solidFill>
              <a:srgbClr val="5E5E5E"/>
            </a:solidFill>
            <a:prstDash val="solid"/>
            <a:round/>
            <a:headEnd type="none" w="sm" len="sm"/>
            <a:tailEnd type="none" w="sm" len="sm"/>
          </a:ln>
        </p:spPr>
      </p:cxnSp>
      <p:cxnSp>
        <p:nvCxnSpPr>
          <p:cNvPr id="396" name="Google Shape;396;p23"/>
          <p:cNvCxnSpPr>
            <a:stCxn id="397" idx="3"/>
          </p:cNvCxnSpPr>
          <p:nvPr/>
        </p:nvCxnSpPr>
        <p:spPr>
          <a:xfrm>
            <a:off x="3155862" y="3241121"/>
            <a:ext cx="78900" cy="676200"/>
          </a:xfrm>
          <a:prstGeom prst="straightConnector1">
            <a:avLst/>
          </a:prstGeom>
          <a:noFill/>
          <a:ln w="9525" cap="flat" cmpd="sng">
            <a:solidFill>
              <a:srgbClr val="5E5E5E"/>
            </a:solidFill>
            <a:prstDash val="solid"/>
            <a:round/>
            <a:headEnd type="none" w="sm" len="sm"/>
            <a:tailEnd type="none" w="sm" len="sm"/>
          </a:ln>
        </p:spPr>
      </p:cxnSp>
      <p:cxnSp>
        <p:nvCxnSpPr>
          <p:cNvPr id="398" name="Google Shape;398;p23"/>
          <p:cNvCxnSpPr/>
          <p:nvPr/>
        </p:nvCxnSpPr>
        <p:spPr>
          <a:xfrm>
            <a:off x="6097516" y="4068213"/>
            <a:ext cx="373200" cy="0"/>
          </a:xfrm>
          <a:prstGeom prst="straightConnector1">
            <a:avLst/>
          </a:prstGeom>
          <a:noFill/>
          <a:ln w="9525" cap="flat" cmpd="sng">
            <a:solidFill>
              <a:srgbClr val="5E5E5E"/>
            </a:solidFill>
            <a:prstDash val="solid"/>
            <a:round/>
            <a:headEnd type="none" w="sm" len="sm"/>
            <a:tailEnd type="none" w="sm" len="sm"/>
          </a:ln>
        </p:spPr>
      </p:cxnSp>
      <p:cxnSp>
        <p:nvCxnSpPr>
          <p:cNvPr id="399" name="Google Shape;399;p23"/>
          <p:cNvCxnSpPr/>
          <p:nvPr/>
        </p:nvCxnSpPr>
        <p:spPr>
          <a:xfrm>
            <a:off x="2793471" y="4068213"/>
            <a:ext cx="373200" cy="0"/>
          </a:xfrm>
          <a:prstGeom prst="straightConnector1">
            <a:avLst/>
          </a:prstGeom>
          <a:noFill/>
          <a:ln w="9525" cap="flat" cmpd="sng">
            <a:solidFill>
              <a:srgbClr val="5E5E5E"/>
            </a:solidFill>
            <a:prstDash val="solid"/>
            <a:round/>
            <a:headEnd type="none" w="sm" len="sm"/>
            <a:tailEnd type="none" w="sm" len="sm"/>
          </a:ln>
        </p:spPr>
      </p:cxnSp>
      <p:cxnSp>
        <p:nvCxnSpPr>
          <p:cNvPr id="400" name="Google Shape;400;p23"/>
          <p:cNvCxnSpPr/>
          <p:nvPr/>
        </p:nvCxnSpPr>
        <p:spPr>
          <a:xfrm>
            <a:off x="1631138" y="4300865"/>
            <a:ext cx="237000" cy="0"/>
          </a:xfrm>
          <a:prstGeom prst="straightConnector1">
            <a:avLst/>
          </a:prstGeom>
          <a:noFill/>
          <a:ln w="9525" cap="flat" cmpd="sng">
            <a:solidFill>
              <a:srgbClr val="5E5E5E"/>
            </a:solidFill>
            <a:prstDash val="solid"/>
            <a:round/>
            <a:headEnd type="none" w="sm" len="sm"/>
            <a:tailEnd type="none" w="sm" len="sm"/>
          </a:ln>
        </p:spPr>
      </p:cxnSp>
      <p:sp>
        <p:nvSpPr>
          <p:cNvPr id="401" name="Google Shape;401;p23"/>
          <p:cNvSpPr/>
          <p:nvPr/>
        </p:nvSpPr>
        <p:spPr>
          <a:xfrm>
            <a:off x="5408753" y="3136462"/>
            <a:ext cx="19" cy="597855"/>
          </a:xfrm>
          <a:custGeom>
            <a:avLst/>
            <a:gdLst/>
            <a:ahLst/>
            <a:cxnLst/>
            <a:rect l="l" t="t" r="r" b="b"/>
            <a:pathLst>
              <a:path w="1" h="27762" extrusionOk="0">
                <a:moveTo>
                  <a:pt x="0" y="0"/>
                </a:moveTo>
                <a:lnTo>
                  <a:pt x="0" y="27762"/>
                </a:lnTo>
              </a:path>
            </a:pathLst>
          </a:custGeom>
          <a:solidFill>
            <a:srgbClr val="15B4B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3"/>
          <p:cNvSpPr/>
          <p:nvPr/>
        </p:nvSpPr>
        <p:spPr>
          <a:xfrm>
            <a:off x="5408753" y="3136462"/>
            <a:ext cx="19" cy="597855"/>
          </a:xfrm>
          <a:custGeom>
            <a:avLst/>
            <a:gdLst/>
            <a:ahLst/>
            <a:cxnLst/>
            <a:rect l="l" t="t" r="r" b="b"/>
            <a:pathLst>
              <a:path w="1" h="27762" fill="none" extrusionOk="0">
                <a:moveTo>
                  <a:pt x="0" y="0"/>
                </a:moveTo>
                <a:lnTo>
                  <a:pt x="0" y="27762"/>
                </a:lnTo>
              </a:path>
            </a:pathLst>
          </a:custGeom>
          <a:noFill/>
          <a:ln w="9525" cap="flat" cmpd="sng">
            <a:solidFill>
              <a:srgbClr val="15B4B6"/>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23"/>
          <p:cNvSpPr/>
          <p:nvPr/>
        </p:nvSpPr>
        <p:spPr>
          <a:xfrm>
            <a:off x="5379522" y="3652955"/>
            <a:ext cx="58463" cy="91028"/>
          </a:xfrm>
          <a:custGeom>
            <a:avLst/>
            <a:gdLst/>
            <a:ahLst/>
            <a:cxnLst/>
            <a:rect l="l" t="t" r="r" b="b"/>
            <a:pathLst>
              <a:path w="3118" h="4227" extrusionOk="0">
                <a:moveTo>
                  <a:pt x="3118" y="1"/>
                </a:moveTo>
                <a:lnTo>
                  <a:pt x="1559" y="4227"/>
                </a:lnTo>
                <a:lnTo>
                  <a:pt x="1" y="1"/>
                </a:lnTo>
                <a:cubicBezTo>
                  <a:pt x="925" y="687"/>
                  <a:pt x="2167" y="661"/>
                  <a:pt x="3118" y="1"/>
                </a:cubicBezTo>
                <a:close/>
              </a:path>
            </a:pathLst>
          </a:custGeom>
          <a:solidFill>
            <a:srgbClr val="15B4B6"/>
          </a:solidFill>
          <a:ln w="9525" cap="flat" cmpd="sng">
            <a:solidFill>
              <a:srgbClr val="15B4B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3"/>
          <p:cNvSpPr/>
          <p:nvPr/>
        </p:nvSpPr>
        <p:spPr>
          <a:xfrm>
            <a:off x="2286563" y="2317920"/>
            <a:ext cx="2218726" cy="2340187"/>
          </a:xfrm>
          <a:custGeom>
            <a:avLst/>
            <a:gdLst/>
            <a:ahLst/>
            <a:cxnLst/>
            <a:rect l="l" t="t" r="r" b="b"/>
            <a:pathLst>
              <a:path w="136537" h="108669" fill="none" extrusionOk="0">
                <a:moveTo>
                  <a:pt x="1" y="0"/>
                </a:moveTo>
                <a:lnTo>
                  <a:pt x="136536" y="0"/>
                </a:lnTo>
                <a:lnTo>
                  <a:pt x="136536" y="108669"/>
                </a:lnTo>
                <a:lnTo>
                  <a:pt x="1" y="108669"/>
                </a:lnTo>
                <a:close/>
              </a:path>
            </a:pathLst>
          </a:custGeom>
          <a:noFill/>
          <a:ln w="9525" cap="flat" cmpd="sng">
            <a:solidFill>
              <a:srgbClr val="4D4D4D"/>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23"/>
          <p:cNvSpPr/>
          <p:nvPr/>
        </p:nvSpPr>
        <p:spPr>
          <a:xfrm>
            <a:off x="3725319" y="3156360"/>
            <a:ext cx="19" cy="591610"/>
          </a:xfrm>
          <a:custGeom>
            <a:avLst/>
            <a:gdLst/>
            <a:ahLst/>
            <a:cxnLst/>
            <a:rect l="l" t="t" r="r" b="b"/>
            <a:pathLst>
              <a:path w="1" h="27472" extrusionOk="0">
                <a:moveTo>
                  <a:pt x="1" y="1"/>
                </a:moveTo>
                <a:lnTo>
                  <a:pt x="1" y="27472"/>
                </a:lnTo>
              </a:path>
            </a:pathLst>
          </a:custGeom>
          <a:solidFill>
            <a:srgbClr val="15B4B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3"/>
          <p:cNvSpPr/>
          <p:nvPr/>
        </p:nvSpPr>
        <p:spPr>
          <a:xfrm>
            <a:off x="3725319" y="3156360"/>
            <a:ext cx="19" cy="591610"/>
          </a:xfrm>
          <a:custGeom>
            <a:avLst/>
            <a:gdLst/>
            <a:ahLst/>
            <a:cxnLst/>
            <a:rect l="l" t="t" r="r" b="b"/>
            <a:pathLst>
              <a:path w="1" h="27472" fill="none" extrusionOk="0">
                <a:moveTo>
                  <a:pt x="1" y="1"/>
                </a:moveTo>
                <a:lnTo>
                  <a:pt x="1" y="27472"/>
                </a:lnTo>
              </a:path>
            </a:pathLst>
          </a:custGeom>
          <a:noFill/>
          <a:ln w="9525" cap="flat" cmpd="sng">
            <a:solidFill>
              <a:srgbClr val="15B4B6"/>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23"/>
          <p:cNvSpPr/>
          <p:nvPr/>
        </p:nvSpPr>
        <p:spPr>
          <a:xfrm>
            <a:off x="3696107" y="3146131"/>
            <a:ext cx="58463" cy="91610"/>
          </a:xfrm>
          <a:custGeom>
            <a:avLst/>
            <a:gdLst/>
            <a:ahLst/>
            <a:cxnLst/>
            <a:rect l="l" t="t" r="r" b="b"/>
            <a:pathLst>
              <a:path w="3118" h="4254" extrusionOk="0">
                <a:moveTo>
                  <a:pt x="0" y="4253"/>
                </a:moveTo>
                <a:lnTo>
                  <a:pt x="1559" y="0"/>
                </a:lnTo>
                <a:lnTo>
                  <a:pt x="3117" y="4253"/>
                </a:lnTo>
                <a:cubicBezTo>
                  <a:pt x="2193" y="3566"/>
                  <a:pt x="951" y="3566"/>
                  <a:pt x="0" y="4253"/>
                </a:cubicBezTo>
                <a:close/>
              </a:path>
            </a:pathLst>
          </a:custGeom>
          <a:solidFill>
            <a:srgbClr val="15B4B6"/>
          </a:solidFill>
          <a:ln w="9525" cap="flat" cmpd="sng">
            <a:solidFill>
              <a:srgbClr val="15B4B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3"/>
          <p:cNvSpPr/>
          <p:nvPr/>
        </p:nvSpPr>
        <p:spPr>
          <a:xfrm>
            <a:off x="3812488" y="3136462"/>
            <a:ext cx="19" cy="597855"/>
          </a:xfrm>
          <a:custGeom>
            <a:avLst/>
            <a:gdLst/>
            <a:ahLst/>
            <a:cxnLst/>
            <a:rect l="l" t="t" r="r" b="b"/>
            <a:pathLst>
              <a:path w="1" h="27762" extrusionOk="0">
                <a:moveTo>
                  <a:pt x="1" y="0"/>
                </a:moveTo>
                <a:lnTo>
                  <a:pt x="1" y="27762"/>
                </a:lnTo>
              </a:path>
            </a:pathLst>
          </a:custGeom>
          <a:solidFill>
            <a:srgbClr val="15B4B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23"/>
          <p:cNvSpPr/>
          <p:nvPr/>
        </p:nvSpPr>
        <p:spPr>
          <a:xfrm>
            <a:off x="3812488" y="3136462"/>
            <a:ext cx="19" cy="597855"/>
          </a:xfrm>
          <a:custGeom>
            <a:avLst/>
            <a:gdLst/>
            <a:ahLst/>
            <a:cxnLst/>
            <a:rect l="l" t="t" r="r" b="b"/>
            <a:pathLst>
              <a:path w="1" h="27762" fill="none" extrusionOk="0">
                <a:moveTo>
                  <a:pt x="1" y="0"/>
                </a:moveTo>
                <a:lnTo>
                  <a:pt x="1" y="27762"/>
                </a:lnTo>
              </a:path>
            </a:pathLst>
          </a:custGeom>
          <a:noFill/>
          <a:ln w="9525" cap="flat" cmpd="sng">
            <a:solidFill>
              <a:srgbClr val="15B4B6"/>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23"/>
          <p:cNvSpPr/>
          <p:nvPr/>
        </p:nvSpPr>
        <p:spPr>
          <a:xfrm>
            <a:off x="3783276" y="3652955"/>
            <a:ext cx="58463" cy="91028"/>
          </a:xfrm>
          <a:custGeom>
            <a:avLst/>
            <a:gdLst/>
            <a:ahLst/>
            <a:cxnLst/>
            <a:rect l="l" t="t" r="r" b="b"/>
            <a:pathLst>
              <a:path w="3118" h="4227" extrusionOk="0">
                <a:moveTo>
                  <a:pt x="3117" y="1"/>
                </a:moveTo>
                <a:lnTo>
                  <a:pt x="1559" y="4227"/>
                </a:lnTo>
                <a:lnTo>
                  <a:pt x="0" y="1"/>
                </a:lnTo>
                <a:cubicBezTo>
                  <a:pt x="925" y="687"/>
                  <a:pt x="2166" y="661"/>
                  <a:pt x="3117" y="1"/>
                </a:cubicBezTo>
                <a:close/>
              </a:path>
            </a:pathLst>
          </a:custGeom>
          <a:solidFill>
            <a:srgbClr val="15B4B6"/>
          </a:solidFill>
          <a:ln w="9525" cap="flat" cmpd="sng">
            <a:solidFill>
              <a:srgbClr val="15B4B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23"/>
          <p:cNvSpPr/>
          <p:nvPr/>
        </p:nvSpPr>
        <p:spPr>
          <a:xfrm>
            <a:off x="4079451" y="4216093"/>
            <a:ext cx="1084163" cy="22"/>
          </a:xfrm>
          <a:custGeom>
            <a:avLst/>
            <a:gdLst/>
            <a:ahLst/>
            <a:cxnLst/>
            <a:rect l="l" t="t" r="r" b="b"/>
            <a:pathLst>
              <a:path w="57822" h="1" extrusionOk="0">
                <a:moveTo>
                  <a:pt x="57821" y="1"/>
                </a:moveTo>
                <a:lnTo>
                  <a:pt x="0" y="1"/>
                </a:lnTo>
              </a:path>
            </a:pathLst>
          </a:custGeom>
          <a:solidFill>
            <a:srgbClr val="A9B6D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23"/>
          <p:cNvSpPr/>
          <p:nvPr/>
        </p:nvSpPr>
        <p:spPr>
          <a:xfrm>
            <a:off x="4079451" y="4216093"/>
            <a:ext cx="1084163" cy="22"/>
          </a:xfrm>
          <a:custGeom>
            <a:avLst/>
            <a:gdLst/>
            <a:ahLst/>
            <a:cxnLst/>
            <a:rect l="l" t="t" r="r" b="b"/>
            <a:pathLst>
              <a:path w="57822" h="1" fill="none" extrusionOk="0">
                <a:moveTo>
                  <a:pt x="57821" y="1"/>
                </a:moveTo>
                <a:lnTo>
                  <a:pt x="0" y="1"/>
                </a:lnTo>
              </a:path>
            </a:pathLst>
          </a:custGeom>
          <a:noFill/>
          <a:ln w="17825" cap="flat" cmpd="sng">
            <a:solidFill>
              <a:srgbClr val="A9B6DC"/>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3"/>
          <p:cNvSpPr/>
          <p:nvPr/>
        </p:nvSpPr>
        <p:spPr>
          <a:xfrm>
            <a:off x="5084340" y="4185944"/>
            <a:ext cx="92138" cy="60901"/>
          </a:xfrm>
          <a:custGeom>
            <a:avLst/>
            <a:gdLst/>
            <a:ahLst/>
            <a:cxnLst/>
            <a:rect l="l" t="t" r="r" b="b"/>
            <a:pathLst>
              <a:path w="4914" h="2828" extrusionOk="0">
                <a:moveTo>
                  <a:pt x="1401" y="1401"/>
                </a:moveTo>
                <a:lnTo>
                  <a:pt x="1" y="2827"/>
                </a:lnTo>
                <a:lnTo>
                  <a:pt x="4914" y="1401"/>
                </a:lnTo>
                <a:lnTo>
                  <a:pt x="1" y="1"/>
                </a:lnTo>
                <a:close/>
              </a:path>
            </a:pathLst>
          </a:custGeom>
          <a:solidFill>
            <a:srgbClr val="A9B6DC"/>
          </a:solidFill>
          <a:ln w="9525" cap="flat" cmpd="sng">
            <a:solidFill>
              <a:srgbClr val="A9B6DC"/>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3"/>
          <p:cNvSpPr/>
          <p:nvPr/>
        </p:nvSpPr>
        <p:spPr>
          <a:xfrm>
            <a:off x="4066064" y="4185944"/>
            <a:ext cx="92644" cy="60901"/>
          </a:xfrm>
          <a:custGeom>
            <a:avLst/>
            <a:gdLst/>
            <a:ahLst/>
            <a:cxnLst/>
            <a:rect l="l" t="t" r="r" b="b"/>
            <a:pathLst>
              <a:path w="4941" h="2828" extrusionOk="0">
                <a:moveTo>
                  <a:pt x="3514" y="1401"/>
                </a:moveTo>
                <a:lnTo>
                  <a:pt x="4940" y="1"/>
                </a:lnTo>
                <a:lnTo>
                  <a:pt x="1" y="1401"/>
                </a:lnTo>
                <a:lnTo>
                  <a:pt x="4940" y="2827"/>
                </a:lnTo>
                <a:close/>
              </a:path>
            </a:pathLst>
          </a:custGeom>
          <a:solidFill>
            <a:srgbClr val="A9B6DC"/>
          </a:solidFill>
          <a:ln w="9525" cap="flat" cmpd="sng">
            <a:solidFill>
              <a:srgbClr val="A9B6DC"/>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3"/>
          <p:cNvSpPr/>
          <p:nvPr/>
        </p:nvSpPr>
        <p:spPr>
          <a:xfrm>
            <a:off x="4430095" y="4273548"/>
            <a:ext cx="38156" cy="54634"/>
          </a:xfrm>
          <a:custGeom>
            <a:avLst/>
            <a:gdLst/>
            <a:ahLst/>
            <a:cxnLst/>
            <a:rect l="l" t="t" r="r" b="b"/>
            <a:pathLst>
              <a:path w="2035" h="2537" extrusionOk="0">
                <a:moveTo>
                  <a:pt x="1638" y="1268"/>
                </a:moveTo>
                <a:lnTo>
                  <a:pt x="1638" y="1348"/>
                </a:lnTo>
                <a:cubicBezTo>
                  <a:pt x="1638" y="1612"/>
                  <a:pt x="1559" y="1823"/>
                  <a:pt x="1427" y="1982"/>
                </a:cubicBezTo>
                <a:cubicBezTo>
                  <a:pt x="1295" y="2114"/>
                  <a:pt x="1110" y="2193"/>
                  <a:pt x="899" y="2193"/>
                </a:cubicBezTo>
                <a:cubicBezTo>
                  <a:pt x="740" y="2193"/>
                  <a:pt x="608" y="2167"/>
                  <a:pt x="529" y="2087"/>
                </a:cubicBezTo>
                <a:cubicBezTo>
                  <a:pt x="423" y="2008"/>
                  <a:pt x="397" y="1876"/>
                  <a:pt x="397" y="1744"/>
                </a:cubicBezTo>
                <a:cubicBezTo>
                  <a:pt x="397" y="1559"/>
                  <a:pt x="450" y="1453"/>
                  <a:pt x="582" y="1374"/>
                </a:cubicBezTo>
                <a:cubicBezTo>
                  <a:pt x="687" y="1295"/>
                  <a:pt x="925" y="1268"/>
                  <a:pt x="1242" y="1268"/>
                </a:cubicBezTo>
                <a:close/>
                <a:moveTo>
                  <a:pt x="978" y="1"/>
                </a:moveTo>
                <a:cubicBezTo>
                  <a:pt x="846" y="1"/>
                  <a:pt x="714" y="27"/>
                  <a:pt x="582" y="53"/>
                </a:cubicBezTo>
                <a:cubicBezTo>
                  <a:pt x="450" y="80"/>
                  <a:pt x="317" y="106"/>
                  <a:pt x="159" y="185"/>
                </a:cubicBezTo>
                <a:lnTo>
                  <a:pt x="159" y="529"/>
                </a:lnTo>
                <a:cubicBezTo>
                  <a:pt x="291" y="476"/>
                  <a:pt x="423" y="423"/>
                  <a:pt x="555" y="397"/>
                </a:cubicBezTo>
                <a:cubicBezTo>
                  <a:pt x="687" y="370"/>
                  <a:pt x="819" y="344"/>
                  <a:pt x="951" y="344"/>
                </a:cubicBezTo>
                <a:cubicBezTo>
                  <a:pt x="1163" y="344"/>
                  <a:pt x="1321" y="397"/>
                  <a:pt x="1453" y="502"/>
                </a:cubicBezTo>
                <a:cubicBezTo>
                  <a:pt x="1559" y="582"/>
                  <a:pt x="1638" y="740"/>
                  <a:pt x="1638" y="925"/>
                </a:cubicBezTo>
                <a:lnTo>
                  <a:pt x="1638" y="952"/>
                </a:lnTo>
                <a:lnTo>
                  <a:pt x="1083" y="952"/>
                </a:lnTo>
                <a:cubicBezTo>
                  <a:pt x="714" y="952"/>
                  <a:pt x="450" y="1031"/>
                  <a:pt x="265" y="1163"/>
                </a:cubicBezTo>
                <a:cubicBezTo>
                  <a:pt x="80" y="1295"/>
                  <a:pt x="0" y="1506"/>
                  <a:pt x="0" y="1770"/>
                </a:cubicBezTo>
                <a:cubicBezTo>
                  <a:pt x="0" y="2008"/>
                  <a:pt x="53" y="2193"/>
                  <a:pt x="212" y="2325"/>
                </a:cubicBezTo>
                <a:cubicBezTo>
                  <a:pt x="344" y="2457"/>
                  <a:pt x="555" y="2536"/>
                  <a:pt x="793" y="2536"/>
                </a:cubicBezTo>
                <a:cubicBezTo>
                  <a:pt x="1004" y="2536"/>
                  <a:pt x="1163" y="2510"/>
                  <a:pt x="1295" y="2431"/>
                </a:cubicBezTo>
                <a:cubicBezTo>
                  <a:pt x="1427" y="2351"/>
                  <a:pt x="1533" y="2246"/>
                  <a:pt x="1638" y="2114"/>
                </a:cubicBezTo>
                <a:lnTo>
                  <a:pt x="1638" y="2484"/>
                </a:lnTo>
                <a:lnTo>
                  <a:pt x="2034" y="2484"/>
                </a:lnTo>
                <a:lnTo>
                  <a:pt x="2034" y="1110"/>
                </a:lnTo>
                <a:cubicBezTo>
                  <a:pt x="2034" y="740"/>
                  <a:pt x="1929" y="450"/>
                  <a:pt x="1770" y="291"/>
                </a:cubicBezTo>
                <a:cubicBezTo>
                  <a:pt x="1585" y="106"/>
                  <a:pt x="1348" y="1"/>
                  <a:pt x="978" y="1"/>
                </a:cubicBezTo>
                <a:close/>
              </a:path>
            </a:pathLst>
          </a:custGeom>
          <a:solidFill>
            <a:srgbClr val="4D4D4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3"/>
          <p:cNvSpPr/>
          <p:nvPr/>
        </p:nvSpPr>
        <p:spPr>
          <a:xfrm>
            <a:off x="4483589" y="4254770"/>
            <a:ext cx="7444" cy="72271"/>
          </a:xfrm>
          <a:custGeom>
            <a:avLst/>
            <a:gdLst/>
            <a:ahLst/>
            <a:cxnLst/>
            <a:rect l="l" t="t" r="r" b="b"/>
            <a:pathLst>
              <a:path w="397" h="3356" extrusionOk="0">
                <a:moveTo>
                  <a:pt x="0" y="1"/>
                </a:moveTo>
                <a:lnTo>
                  <a:pt x="0" y="3356"/>
                </a:lnTo>
                <a:lnTo>
                  <a:pt x="396" y="3356"/>
                </a:lnTo>
                <a:lnTo>
                  <a:pt x="396" y="1"/>
                </a:lnTo>
                <a:close/>
              </a:path>
            </a:pathLst>
          </a:custGeom>
          <a:solidFill>
            <a:srgbClr val="4D4D4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3"/>
          <p:cNvSpPr/>
          <p:nvPr/>
        </p:nvSpPr>
        <p:spPr>
          <a:xfrm>
            <a:off x="4502902" y="4273548"/>
            <a:ext cx="40631" cy="72831"/>
          </a:xfrm>
          <a:custGeom>
            <a:avLst/>
            <a:gdLst/>
            <a:ahLst/>
            <a:cxnLst/>
            <a:rect l="l" t="t" r="r" b="b"/>
            <a:pathLst>
              <a:path w="2167" h="3382" extrusionOk="0">
                <a:moveTo>
                  <a:pt x="1083" y="344"/>
                </a:moveTo>
                <a:cubicBezTo>
                  <a:pt x="1295" y="344"/>
                  <a:pt x="1480" y="423"/>
                  <a:pt x="1585" y="582"/>
                </a:cubicBezTo>
                <a:cubicBezTo>
                  <a:pt x="1717" y="740"/>
                  <a:pt x="1770" y="952"/>
                  <a:pt x="1770" y="1242"/>
                </a:cubicBezTo>
                <a:cubicBezTo>
                  <a:pt x="1770" y="1533"/>
                  <a:pt x="1717" y="1744"/>
                  <a:pt x="1585" y="1902"/>
                </a:cubicBezTo>
                <a:cubicBezTo>
                  <a:pt x="1480" y="2061"/>
                  <a:pt x="1295" y="2140"/>
                  <a:pt x="1083" y="2140"/>
                </a:cubicBezTo>
                <a:cubicBezTo>
                  <a:pt x="872" y="2140"/>
                  <a:pt x="714" y="2061"/>
                  <a:pt x="582" y="1902"/>
                </a:cubicBezTo>
                <a:cubicBezTo>
                  <a:pt x="476" y="1744"/>
                  <a:pt x="423" y="1533"/>
                  <a:pt x="423" y="1242"/>
                </a:cubicBezTo>
                <a:cubicBezTo>
                  <a:pt x="423" y="952"/>
                  <a:pt x="476" y="740"/>
                  <a:pt x="582" y="582"/>
                </a:cubicBezTo>
                <a:cubicBezTo>
                  <a:pt x="714" y="423"/>
                  <a:pt x="872" y="344"/>
                  <a:pt x="1083" y="344"/>
                </a:cubicBezTo>
                <a:close/>
                <a:moveTo>
                  <a:pt x="1004" y="1"/>
                </a:moveTo>
                <a:cubicBezTo>
                  <a:pt x="687" y="1"/>
                  <a:pt x="449" y="133"/>
                  <a:pt x="291" y="344"/>
                </a:cubicBezTo>
                <a:cubicBezTo>
                  <a:pt x="106" y="582"/>
                  <a:pt x="0" y="872"/>
                  <a:pt x="0" y="1242"/>
                </a:cubicBezTo>
                <a:cubicBezTo>
                  <a:pt x="0" y="1612"/>
                  <a:pt x="106" y="1902"/>
                  <a:pt x="291" y="2140"/>
                </a:cubicBezTo>
                <a:cubicBezTo>
                  <a:pt x="449" y="2351"/>
                  <a:pt x="687" y="2484"/>
                  <a:pt x="1004" y="2484"/>
                </a:cubicBezTo>
                <a:cubicBezTo>
                  <a:pt x="1163" y="2484"/>
                  <a:pt x="1321" y="2431"/>
                  <a:pt x="1453" y="2378"/>
                </a:cubicBezTo>
                <a:cubicBezTo>
                  <a:pt x="1585" y="2299"/>
                  <a:pt x="1691" y="2193"/>
                  <a:pt x="1770" y="2061"/>
                </a:cubicBezTo>
                <a:lnTo>
                  <a:pt x="1770" y="2246"/>
                </a:lnTo>
                <a:cubicBezTo>
                  <a:pt x="1770" y="2510"/>
                  <a:pt x="1691" y="2721"/>
                  <a:pt x="1559" y="2853"/>
                </a:cubicBezTo>
                <a:cubicBezTo>
                  <a:pt x="1453" y="2985"/>
                  <a:pt x="1242" y="3065"/>
                  <a:pt x="978" y="3065"/>
                </a:cubicBezTo>
                <a:cubicBezTo>
                  <a:pt x="872" y="3065"/>
                  <a:pt x="766" y="3038"/>
                  <a:pt x="634" y="3012"/>
                </a:cubicBezTo>
                <a:cubicBezTo>
                  <a:pt x="529" y="2985"/>
                  <a:pt x="423" y="2933"/>
                  <a:pt x="291" y="2880"/>
                </a:cubicBezTo>
                <a:lnTo>
                  <a:pt x="291" y="3250"/>
                </a:lnTo>
                <a:cubicBezTo>
                  <a:pt x="423" y="3302"/>
                  <a:pt x="529" y="3329"/>
                  <a:pt x="661" y="3355"/>
                </a:cubicBezTo>
                <a:cubicBezTo>
                  <a:pt x="793" y="3382"/>
                  <a:pt x="925" y="3382"/>
                  <a:pt x="1057" y="3382"/>
                </a:cubicBezTo>
                <a:cubicBezTo>
                  <a:pt x="1427" y="3382"/>
                  <a:pt x="1717" y="3276"/>
                  <a:pt x="1876" y="3091"/>
                </a:cubicBezTo>
                <a:cubicBezTo>
                  <a:pt x="2061" y="2880"/>
                  <a:pt x="2166" y="2589"/>
                  <a:pt x="2166" y="2167"/>
                </a:cubicBezTo>
                <a:lnTo>
                  <a:pt x="2166" y="53"/>
                </a:lnTo>
                <a:lnTo>
                  <a:pt x="1770" y="53"/>
                </a:lnTo>
                <a:lnTo>
                  <a:pt x="1770" y="423"/>
                </a:lnTo>
                <a:cubicBezTo>
                  <a:pt x="1691" y="291"/>
                  <a:pt x="1585" y="185"/>
                  <a:pt x="1453" y="106"/>
                </a:cubicBezTo>
                <a:cubicBezTo>
                  <a:pt x="1321" y="53"/>
                  <a:pt x="1163" y="1"/>
                  <a:pt x="1004" y="1"/>
                </a:cubicBezTo>
                <a:close/>
              </a:path>
            </a:pathLst>
          </a:custGeom>
          <a:solidFill>
            <a:srgbClr val="4D4D4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3"/>
          <p:cNvSpPr/>
          <p:nvPr/>
        </p:nvSpPr>
        <p:spPr>
          <a:xfrm>
            <a:off x="4555402" y="4273548"/>
            <a:ext cx="41625" cy="54634"/>
          </a:xfrm>
          <a:custGeom>
            <a:avLst/>
            <a:gdLst/>
            <a:ahLst/>
            <a:cxnLst/>
            <a:rect l="l" t="t" r="r" b="b"/>
            <a:pathLst>
              <a:path w="2220" h="2537" extrusionOk="0">
                <a:moveTo>
                  <a:pt x="1110" y="344"/>
                </a:moveTo>
                <a:cubicBezTo>
                  <a:pt x="1321" y="344"/>
                  <a:pt x="1480" y="423"/>
                  <a:pt x="1612" y="582"/>
                </a:cubicBezTo>
                <a:cubicBezTo>
                  <a:pt x="1744" y="767"/>
                  <a:pt x="1796" y="978"/>
                  <a:pt x="1796" y="1268"/>
                </a:cubicBezTo>
                <a:cubicBezTo>
                  <a:pt x="1796" y="1559"/>
                  <a:pt x="1744" y="1797"/>
                  <a:pt x="1612" y="1955"/>
                </a:cubicBezTo>
                <a:cubicBezTo>
                  <a:pt x="1480" y="2114"/>
                  <a:pt x="1321" y="2193"/>
                  <a:pt x="1110" y="2193"/>
                </a:cubicBezTo>
                <a:cubicBezTo>
                  <a:pt x="898" y="2193"/>
                  <a:pt x="714" y="2114"/>
                  <a:pt x="608" y="1955"/>
                </a:cubicBezTo>
                <a:cubicBezTo>
                  <a:pt x="476" y="1797"/>
                  <a:pt x="423" y="1559"/>
                  <a:pt x="423" y="1268"/>
                </a:cubicBezTo>
                <a:cubicBezTo>
                  <a:pt x="423" y="978"/>
                  <a:pt x="476" y="767"/>
                  <a:pt x="608" y="582"/>
                </a:cubicBezTo>
                <a:cubicBezTo>
                  <a:pt x="740" y="423"/>
                  <a:pt x="898" y="344"/>
                  <a:pt x="1110" y="344"/>
                </a:cubicBezTo>
                <a:close/>
                <a:moveTo>
                  <a:pt x="1110" y="1"/>
                </a:moveTo>
                <a:cubicBezTo>
                  <a:pt x="766" y="1"/>
                  <a:pt x="502" y="106"/>
                  <a:pt x="291" y="344"/>
                </a:cubicBezTo>
                <a:cubicBezTo>
                  <a:pt x="106" y="555"/>
                  <a:pt x="0" y="872"/>
                  <a:pt x="0" y="1268"/>
                </a:cubicBezTo>
                <a:cubicBezTo>
                  <a:pt x="0" y="1665"/>
                  <a:pt x="106" y="1982"/>
                  <a:pt x="291" y="2193"/>
                </a:cubicBezTo>
                <a:cubicBezTo>
                  <a:pt x="502" y="2431"/>
                  <a:pt x="766" y="2536"/>
                  <a:pt x="1110" y="2536"/>
                </a:cubicBezTo>
                <a:cubicBezTo>
                  <a:pt x="1453" y="2536"/>
                  <a:pt x="1717" y="2431"/>
                  <a:pt x="1929" y="2193"/>
                </a:cubicBezTo>
                <a:cubicBezTo>
                  <a:pt x="2113" y="1982"/>
                  <a:pt x="2219" y="1665"/>
                  <a:pt x="2219" y="1268"/>
                </a:cubicBezTo>
                <a:cubicBezTo>
                  <a:pt x="2219" y="872"/>
                  <a:pt x="2113" y="555"/>
                  <a:pt x="1929" y="344"/>
                </a:cubicBezTo>
                <a:cubicBezTo>
                  <a:pt x="1717" y="106"/>
                  <a:pt x="1453" y="1"/>
                  <a:pt x="1110" y="1"/>
                </a:cubicBezTo>
                <a:close/>
              </a:path>
            </a:pathLst>
          </a:custGeom>
          <a:solidFill>
            <a:srgbClr val="4D4D4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3"/>
          <p:cNvSpPr/>
          <p:nvPr/>
        </p:nvSpPr>
        <p:spPr>
          <a:xfrm>
            <a:off x="4627702" y="4257612"/>
            <a:ext cx="27750" cy="77957"/>
          </a:xfrm>
          <a:custGeom>
            <a:avLst/>
            <a:gdLst/>
            <a:ahLst/>
            <a:cxnLst/>
            <a:rect l="l" t="t" r="r" b="b"/>
            <a:pathLst>
              <a:path w="1480" h="3620" extrusionOk="0">
                <a:moveTo>
                  <a:pt x="1110" y="1"/>
                </a:moveTo>
                <a:lnTo>
                  <a:pt x="1" y="3620"/>
                </a:lnTo>
                <a:lnTo>
                  <a:pt x="371" y="3620"/>
                </a:lnTo>
                <a:lnTo>
                  <a:pt x="1480" y="1"/>
                </a:lnTo>
                <a:close/>
              </a:path>
            </a:pathLst>
          </a:custGeom>
          <a:solidFill>
            <a:srgbClr val="4D4D4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3"/>
          <p:cNvSpPr/>
          <p:nvPr/>
        </p:nvSpPr>
        <p:spPr>
          <a:xfrm>
            <a:off x="4689127" y="4273548"/>
            <a:ext cx="65888" cy="53493"/>
          </a:xfrm>
          <a:custGeom>
            <a:avLst/>
            <a:gdLst/>
            <a:ahLst/>
            <a:cxnLst/>
            <a:rect l="l" t="t" r="r" b="b"/>
            <a:pathLst>
              <a:path w="3514" h="2484" extrusionOk="0">
                <a:moveTo>
                  <a:pt x="1189" y="1"/>
                </a:moveTo>
                <a:cubicBezTo>
                  <a:pt x="1004" y="1"/>
                  <a:pt x="845" y="53"/>
                  <a:pt x="740" y="106"/>
                </a:cubicBezTo>
                <a:cubicBezTo>
                  <a:pt x="608" y="185"/>
                  <a:pt x="502" y="291"/>
                  <a:pt x="396" y="450"/>
                </a:cubicBezTo>
                <a:lnTo>
                  <a:pt x="396" y="53"/>
                </a:lnTo>
                <a:lnTo>
                  <a:pt x="0" y="53"/>
                </a:lnTo>
                <a:lnTo>
                  <a:pt x="0" y="2484"/>
                </a:lnTo>
                <a:lnTo>
                  <a:pt x="396" y="2484"/>
                </a:lnTo>
                <a:lnTo>
                  <a:pt x="396" y="1110"/>
                </a:lnTo>
                <a:cubicBezTo>
                  <a:pt x="396" y="872"/>
                  <a:pt x="476" y="687"/>
                  <a:pt x="581" y="555"/>
                </a:cubicBezTo>
                <a:cubicBezTo>
                  <a:pt x="713" y="423"/>
                  <a:pt x="872" y="344"/>
                  <a:pt x="1057" y="344"/>
                </a:cubicBezTo>
                <a:cubicBezTo>
                  <a:pt x="1242" y="344"/>
                  <a:pt x="1374" y="397"/>
                  <a:pt x="1453" y="529"/>
                </a:cubicBezTo>
                <a:cubicBezTo>
                  <a:pt x="1532" y="635"/>
                  <a:pt x="1559" y="793"/>
                  <a:pt x="1559" y="1031"/>
                </a:cubicBezTo>
                <a:lnTo>
                  <a:pt x="1559" y="2484"/>
                </a:lnTo>
                <a:lnTo>
                  <a:pt x="1955" y="2484"/>
                </a:lnTo>
                <a:lnTo>
                  <a:pt x="1955" y="1110"/>
                </a:lnTo>
                <a:cubicBezTo>
                  <a:pt x="1955" y="872"/>
                  <a:pt x="2034" y="687"/>
                  <a:pt x="2140" y="555"/>
                </a:cubicBezTo>
                <a:cubicBezTo>
                  <a:pt x="2272" y="423"/>
                  <a:pt x="2430" y="344"/>
                  <a:pt x="2642" y="344"/>
                </a:cubicBezTo>
                <a:cubicBezTo>
                  <a:pt x="2800" y="344"/>
                  <a:pt x="2932" y="397"/>
                  <a:pt x="3011" y="529"/>
                </a:cubicBezTo>
                <a:cubicBezTo>
                  <a:pt x="3091" y="635"/>
                  <a:pt x="3117" y="793"/>
                  <a:pt x="3117" y="1031"/>
                </a:cubicBezTo>
                <a:lnTo>
                  <a:pt x="3117" y="2484"/>
                </a:lnTo>
                <a:lnTo>
                  <a:pt x="3513" y="2484"/>
                </a:lnTo>
                <a:lnTo>
                  <a:pt x="3513" y="1031"/>
                </a:lnTo>
                <a:cubicBezTo>
                  <a:pt x="3513" y="687"/>
                  <a:pt x="3460" y="450"/>
                  <a:pt x="3328" y="265"/>
                </a:cubicBezTo>
                <a:cubicBezTo>
                  <a:pt x="3196" y="106"/>
                  <a:pt x="2985" y="1"/>
                  <a:pt x="2747" y="1"/>
                </a:cubicBezTo>
                <a:cubicBezTo>
                  <a:pt x="2562" y="1"/>
                  <a:pt x="2404" y="53"/>
                  <a:pt x="2245" y="133"/>
                </a:cubicBezTo>
                <a:cubicBezTo>
                  <a:pt x="2113" y="212"/>
                  <a:pt x="2008" y="344"/>
                  <a:pt x="1902" y="529"/>
                </a:cubicBezTo>
                <a:cubicBezTo>
                  <a:pt x="1849" y="370"/>
                  <a:pt x="1744" y="238"/>
                  <a:pt x="1638" y="133"/>
                </a:cubicBezTo>
                <a:cubicBezTo>
                  <a:pt x="1506" y="53"/>
                  <a:pt x="1347" y="1"/>
                  <a:pt x="1189" y="1"/>
                </a:cubicBezTo>
                <a:close/>
              </a:path>
            </a:pathLst>
          </a:custGeom>
          <a:solidFill>
            <a:srgbClr val="4D4D4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3"/>
          <p:cNvSpPr/>
          <p:nvPr/>
        </p:nvSpPr>
        <p:spPr>
          <a:xfrm>
            <a:off x="4766883" y="4273548"/>
            <a:ext cx="41625" cy="54634"/>
          </a:xfrm>
          <a:custGeom>
            <a:avLst/>
            <a:gdLst/>
            <a:ahLst/>
            <a:cxnLst/>
            <a:rect l="l" t="t" r="r" b="b"/>
            <a:pathLst>
              <a:path w="2220" h="2537" extrusionOk="0">
                <a:moveTo>
                  <a:pt x="1110" y="344"/>
                </a:moveTo>
                <a:cubicBezTo>
                  <a:pt x="1321" y="344"/>
                  <a:pt x="1479" y="423"/>
                  <a:pt x="1612" y="582"/>
                </a:cubicBezTo>
                <a:cubicBezTo>
                  <a:pt x="1717" y="767"/>
                  <a:pt x="1796" y="978"/>
                  <a:pt x="1796" y="1268"/>
                </a:cubicBezTo>
                <a:cubicBezTo>
                  <a:pt x="1796" y="1559"/>
                  <a:pt x="1717" y="1797"/>
                  <a:pt x="1612" y="1955"/>
                </a:cubicBezTo>
                <a:cubicBezTo>
                  <a:pt x="1479" y="2114"/>
                  <a:pt x="1321" y="2193"/>
                  <a:pt x="1110" y="2193"/>
                </a:cubicBezTo>
                <a:cubicBezTo>
                  <a:pt x="898" y="2193"/>
                  <a:pt x="713" y="2114"/>
                  <a:pt x="608" y="1955"/>
                </a:cubicBezTo>
                <a:cubicBezTo>
                  <a:pt x="476" y="1797"/>
                  <a:pt x="423" y="1559"/>
                  <a:pt x="423" y="1268"/>
                </a:cubicBezTo>
                <a:cubicBezTo>
                  <a:pt x="423" y="978"/>
                  <a:pt x="476" y="767"/>
                  <a:pt x="608" y="582"/>
                </a:cubicBezTo>
                <a:cubicBezTo>
                  <a:pt x="713" y="423"/>
                  <a:pt x="898" y="344"/>
                  <a:pt x="1110" y="344"/>
                </a:cubicBezTo>
                <a:close/>
                <a:moveTo>
                  <a:pt x="1110" y="1"/>
                </a:moveTo>
                <a:cubicBezTo>
                  <a:pt x="766" y="1"/>
                  <a:pt x="476" y="106"/>
                  <a:pt x="291" y="344"/>
                </a:cubicBezTo>
                <a:cubicBezTo>
                  <a:pt x="106" y="555"/>
                  <a:pt x="0" y="872"/>
                  <a:pt x="0" y="1268"/>
                </a:cubicBezTo>
                <a:cubicBezTo>
                  <a:pt x="0" y="1665"/>
                  <a:pt x="106" y="1982"/>
                  <a:pt x="291" y="2193"/>
                </a:cubicBezTo>
                <a:cubicBezTo>
                  <a:pt x="476" y="2431"/>
                  <a:pt x="766" y="2536"/>
                  <a:pt x="1110" y="2536"/>
                </a:cubicBezTo>
                <a:cubicBezTo>
                  <a:pt x="1453" y="2536"/>
                  <a:pt x="1717" y="2431"/>
                  <a:pt x="1902" y="2193"/>
                </a:cubicBezTo>
                <a:cubicBezTo>
                  <a:pt x="2113" y="1982"/>
                  <a:pt x="2219" y="1665"/>
                  <a:pt x="2219" y="1268"/>
                </a:cubicBezTo>
                <a:cubicBezTo>
                  <a:pt x="2219" y="872"/>
                  <a:pt x="2113" y="555"/>
                  <a:pt x="1902" y="344"/>
                </a:cubicBezTo>
                <a:cubicBezTo>
                  <a:pt x="1717" y="106"/>
                  <a:pt x="1453" y="1"/>
                  <a:pt x="1110" y="1"/>
                </a:cubicBezTo>
                <a:close/>
              </a:path>
            </a:pathLst>
          </a:custGeom>
          <a:solidFill>
            <a:srgbClr val="4D4D4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23"/>
          <p:cNvSpPr/>
          <p:nvPr/>
        </p:nvSpPr>
        <p:spPr>
          <a:xfrm>
            <a:off x="4817396" y="4254770"/>
            <a:ext cx="40144" cy="73413"/>
          </a:xfrm>
          <a:custGeom>
            <a:avLst/>
            <a:gdLst/>
            <a:ahLst/>
            <a:cxnLst/>
            <a:rect l="l" t="t" r="r" b="b"/>
            <a:pathLst>
              <a:path w="2141" h="3409" extrusionOk="0">
                <a:moveTo>
                  <a:pt x="1083" y="1216"/>
                </a:moveTo>
                <a:cubicBezTo>
                  <a:pt x="1295" y="1216"/>
                  <a:pt x="1453" y="1295"/>
                  <a:pt x="1559" y="1454"/>
                </a:cubicBezTo>
                <a:cubicBezTo>
                  <a:pt x="1691" y="1612"/>
                  <a:pt x="1744" y="1850"/>
                  <a:pt x="1744" y="2140"/>
                </a:cubicBezTo>
                <a:cubicBezTo>
                  <a:pt x="1744" y="2431"/>
                  <a:pt x="1691" y="2669"/>
                  <a:pt x="1559" y="2827"/>
                </a:cubicBezTo>
                <a:cubicBezTo>
                  <a:pt x="1453" y="2986"/>
                  <a:pt x="1295" y="3065"/>
                  <a:pt x="1083" y="3065"/>
                </a:cubicBezTo>
                <a:cubicBezTo>
                  <a:pt x="872" y="3065"/>
                  <a:pt x="714" y="2986"/>
                  <a:pt x="582" y="2827"/>
                </a:cubicBezTo>
                <a:cubicBezTo>
                  <a:pt x="450" y="2669"/>
                  <a:pt x="397" y="2431"/>
                  <a:pt x="397" y="2140"/>
                </a:cubicBezTo>
                <a:cubicBezTo>
                  <a:pt x="397" y="1850"/>
                  <a:pt x="450" y="1612"/>
                  <a:pt x="582" y="1454"/>
                </a:cubicBezTo>
                <a:cubicBezTo>
                  <a:pt x="714" y="1295"/>
                  <a:pt x="872" y="1216"/>
                  <a:pt x="1083" y="1216"/>
                </a:cubicBezTo>
                <a:close/>
                <a:moveTo>
                  <a:pt x="1744" y="1"/>
                </a:moveTo>
                <a:lnTo>
                  <a:pt x="1744" y="1295"/>
                </a:lnTo>
                <a:cubicBezTo>
                  <a:pt x="1665" y="1163"/>
                  <a:pt x="1559" y="1057"/>
                  <a:pt x="1427" y="978"/>
                </a:cubicBezTo>
                <a:cubicBezTo>
                  <a:pt x="1295" y="925"/>
                  <a:pt x="1163" y="873"/>
                  <a:pt x="978" y="873"/>
                </a:cubicBezTo>
                <a:cubicBezTo>
                  <a:pt x="687" y="873"/>
                  <a:pt x="450" y="1005"/>
                  <a:pt x="265" y="1216"/>
                </a:cubicBezTo>
                <a:cubicBezTo>
                  <a:pt x="80" y="1454"/>
                  <a:pt x="0" y="1771"/>
                  <a:pt x="0" y="2140"/>
                </a:cubicBezTo>
                <a:cubicBezTo>
                  <a:pt x="0" y="2510"/>
                  <a:pt x="80" y="2827"/>
                  <a:pt x="265" y="3065"/>
                </a:cubicBezTo>
                <a:cubicBezTo>
                  <a:pt x="450" y="3303"/>
                  <a:pt x="687" y="3408"/>
                  <a:pt x="978" y="3408"/>
                </a:cubicBezTo>
                <a:cubicBezTo>
                  <a:pt x="1163" y="3408"/>
                  <a:pt x="1295" y="3382"/>
                  <a:pt x="1427" y="3303"/>
                </a:cubicBezTo>
                <a:cubicBezTo>
                  <a:pt x="1559" y="3223"/>
                  <a:pt x="1665" y="3118"/>
                  <a:pt x="1744" y="2986"/>
                </a:cubicBezTo>
                <a:lnTo>
                  <a:pt x="1744" y="3356"/>
                </a:lnTo>
                <a:lnTo>
                  <a:pt x="2140" y="3356"/>
                </a:lnTo>
                <a:lnTo>
                  <a:pt x="2140" y="1"/>
                </a:lnTo>
                <a:close/>
              </a:path>
            </a:pathLst>
          </a:custGeom>
          <a:solidFill>
            <a:srgbClr val="4D4D4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23"/>
          <p:cNvSpPr/>
          <p:nvPr/>
        </p:nvSpPr>
        <p:spPr>
          <a:xfrm>
            <a:off x="4869896" y="4273548"/>
            <a:ext cx="41625" cy="54634"/>
          </a:xfrm>
          <a:custGeom>
            <a:avLst/>
            <a:gdLst/>
            <a:ahLst/>
            <a:cxnLst/>
            <a:rect l="l" t="t" r="r" b="b"/>
            <a:pathLst>
              <a:path w="2220" h="2537" extrusionOk="0">
                <a:moveTo>
                  <a:pt x="1163" y="344"/>
                </a:moveTo>
                <a:cubicBezTo>
                  <a:pt x="1374" y="344"/>
                  <a:pt x="1532" y="397"/>
                  <a:pt x="1638" y="529"/>
                </a:cubicBezTo>
                <a:cubicBezTo>
                  <a:pt x="1770" y="661"/>
                  <a:pt x="1823" y="846"/>
                  <a:pt x="1823" y="1057"/>
                </a:cubicBezTo>
                <a:lnTo>
                  <a:pt x="423" y="1057"/>
                </a:lnTo>
                <a:cubicBezTo>
                  <a:pt x="423" y="819"/>
                  <a:pt x="502" y="661"/>
                  <a:pt x="634" y="529"/>
                </a:cubicBezTo>
                <a:cubicBezTo>
                  <a:pt x="766" y="397"/>
                  <a:pt x="951" y="344"/>
                  <a:pt x="1163" y="344"/>
                </a:cubicBezTo>
                <a:close/>
                <a:moveTo>
                  <a:pt x="1163" y="1"/>
                </a:moveTo>
                <a:cubicBezTo>
                  <a:pt x="819" y="1"/>
                  <a:pt x="529" y="133"/>
                  <a:pt x="317" y="344"/>
                </a:cubicBezTo>
                <a:cubicBezTo>
                  <a:pt x="106" y="582"/>
                  <a:pt x="0" y="899"/>
                  <a:pt x="0" y="1295"/>
                </a:cubicBezTo>
                <a:cubicBezTo>
                  <a:pt x="0" y="1665"/>
                  <a:pt x="106" y="1982"/>
                  <a:pt x="317" y="2193"/>
                </a:cubicBezTo>
                <a:cubicBezTo>
                  <a:pt x="555" y="2431"/>
                  <a:pt x="846" y="2536"/>
                  <a:pt x="1242" y="2536"/>
                </a:cubicBezTo>
                <a:cubicBezTo>
                  <a:pt x="1400" y="2536"/>
                  <a:pt x="1532" y="2510"/>
                  <a:pt x="1691" y="2484"/>
                </a:cubicBezTo>
                <a:cubicBezTo>
                  <a:pt x="1849" y="2457"/>
                  <a:pt x="1981" y="2404"/>
                  <a:pt x="2140" y="2351"/>
                </a:cubicBezTo>
                <a:lnTo>
                  <a:pt x="2140" y="1982"/>
                </a:lnTo>
                <a:cubicBezTo>
                  <a:pt x="1981" y="2061"/>
                  <a:pt x="1849" y="2114"/>
                  <a:pt x="1691" y="2140"/>
                </a:cubicBezTo>
                <a:cubicBezTo>
                  <a:pt x="1559" y="2193"/>
                  <a:pt x="1400" y="2193"/>
                  <a:pt x="1268" y="2193"/>
                </a:cubicBezTo>
                <a:cubicBezTo>
                  <a:pt x="1004" y="2193"/>
                  <a:pt x="793" y="2140"/>
                  <a:pt x="634" y="1982"/>
                </a:cubicBezTo>
                <a:cubicBezTo>
                  <a:pt x="502" y="1850"/>
                  <a:pt x="423" y="1638"/>
                  <a:pt x="397" y="1374"/>
                </a:cubicBezTo>
                <a:lnTo>
                  <a:pt x="2219" y="1374"/>
                </a:lnTo>
                <a:lnTo>
                  <a:pt x="2219" y="1163"/>
                </a:lnTo>
                <a:cubicBezTo>
                  <a:pt x="2219" y="819"/>
                  <a:pt x="2114" y="529"/>
                  <a:pt x="1929" y="318"/>
                </a:cubicBezTo>
                <a:cubicBezTo>
                  <a:pt x="1744" y="106"/>
                  <a:pt x="1480" y="1"/>
                  <a:pt x="1163" y="1"/>
                </a:cubicBezTo>
                <a:close/>
              </a:path>
            </a:pathLst>
          </a:custGeom>
          <a:solidFill>
            <a:srgbClr val="4D4D4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23"/>
          <p:cNvSpPr/>
          <p:nvPr/>
        </p:nvSpPr>
        <p:spPr>
          <a:xfrm>
            <a:off x="4923877" y="4254770"/>
            <a:ext cx="7444" cy="72271"/>
          </a:xfrm>
          <a:custGeom>
            <a:avLst/>
            <a:gdLst/>
            <a:ahLst/>
            <a:cxnLst/>
            <a:rect l="l" t="t" r="r" b="b"/>
            <a:pathLst>
              <a:path w="397" h="3356" extrusionOk="0">
                <a:moveTo>
                  <a:pt x="1" y="1"/>
                </a:moveTo>
                <a:lnTo>
                  <a:pt x="1" y="3356"/>
                </a:lnTo>
                <a:lnTo>
                  <a:pt x="397" y="3356"/>
                </a:lnTo>
                <a:lnTo>
                  <a:pt x="397" y="1"/>
                </a:lnTo>
                <a:close/>
              </a:path>
            </a:pathLst>
          </a:custGeom>
          <a:solidFill>
            <a:srgbClr val="4D4D4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23"/>
          <p:cNvSpPr/>
          <p:nvPr/>
        </p:nvSpPr>
        <p:spPr>
          <a:xfrm>
            <a:off x="3775851" y="1091529"/>
            <a:ext cx="1651238" cy="1668403"/>
          </a:xfrm>
          <a:custGeom>
            <a:avLst/>
            <a:gdLst/>
            <a:ahLst/>
            <a:cxnLst/>
            <a:rect l="l" t="t" r="r" b="b"/>
            <a:pathLst>
              <a:path w="88066" h="77474" fill="none" extrusionOk="0">
                <a:moveTo>
                  <a:pt x="0" y="73960"/>
                </a:moveTo>
                <a:lnTo>
                  <a:pt x="0" y="28184"/>
                </a:lnTo>
                <a:lnTo>
                  <a:pt x="42263" y="0"/>
                </a:lnTo>
                <a:lnTo>
                  <a:pt x="88066" y="28184"/>
                </a:lnTo>
                <a:lnTo>
                  <a:pt x="88066" y="77473"/>
                </a:lnTo>
                <a:lnTo>
                  <a:pt x="0" y="77473"/>
                </a:lnTo>
                <a:lnTo>
                  <a:pt x="42263" y="0"/>
                </a:lnTo>
                <a:lnTo>
                  <a:pt x="88066" y="77473"/>
                </a:lnTo>
                <a:lnTo>
                  <a:pt x="0" y="28184"/>
                </a:lnTo>
                <a:lnTo>
                  <a:pt x="88066" y="28184"/>
                </a:lnTo>
                <a:lnTo>
                  <a:pt x="88066" y="28184"/>
                </a:lnTo>
                <a:lnTo>
                  <a:pt x="0" y="77473"/>
                </a:lnTo>
              </a:path>
            </a:pathLst>
          </a:custGeom>
          <a:noFill/>
          <a:ln w="9525" cap="flat" cmpd="sng">
            <a:solidFill>
              <a:srgbClr val="15B4B6"/>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23"/>
          <p:cNvSpPr/>
          <p:nvPr/>
        </p:nvSpPr>
        <p:spPr>
          <a:xfrm>
            <a:off x="3482938" y="2448050"/>
            <a:ext cx="618599" cy="727131"/>
          </a:xfrm>
          <a:custGeom>
            <a:avLst/>
            <a:gdLst/>
            <a:ahLst/>
            <a:cxnLst/>
            <a:rect l="l" t="t" r="r" b="b"/>
            <a:pathLst>
              <a:path w="25967" h="26574" extrusionOk="0">
                <a:moveTo>
                  <a:pt x="8480" y="1"/>
                </a:moveTo>
                <a:lnTo>
                  <a:pt x="1" y="14132"/>
                </a:lnTo>
                <a:lnTo>
                  <a:pt x="10831" y="26574"/>
                </a:lnTo>
                <a:lnTo>
                  <a:pt x="25966" y="20129"/>
                </a:lnTo>
                <a:lnTo>
                  <a:pt x="24540" y="3699"/>
                </a:lnTo>
                <a:lnTo>
                  <a:pt x="8480" y="1"/>
                </a:lnTo>
                <a:close/>
              </a:path>
            </a:pathLst>
          </a:custGeom>
          <a:solidFill>
            <a:srgbClr val="15B4B6"/>
          </a:solidFill>
          <a:ln w="9525" cap="flat" cmpd="sng">
            <a:solidFill>
              <a:srgbClr val="1DD8B4"/>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fr" sz="1100" b="0" i="0" u="none" strike="noStrike" cap="none">
                <a:solidFill>
                  <a:srgbClr val="5E5E5E"/>
                </a:solidFill>
                <a:latin typeface="Arial"/>
                <a:ea typeface="Arial"/>
                <a:cs typeface="Arial"/>
                <a:sym typeface="Arial"/>
              </a:rPr>
              <a:t>   Peer</a:t>
            </a:r>
            <a:endParaRPr sz="1100" b="0" i="0" u="none" strike="noStrike" cap="none">
              <a:solidFill>
                <a:srgbClr val="5E5E5E"/>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fr" sz="800" b="0" i="0" u="none" strike="noStrike" cap="none">
                <a:solidFill>
                  <a:srgbClr val="5E5E5E"/>
                </a:solidFill>
                <a:latin typeface="Arial"/>
                <a:ea typeface="Arial"/>
                <a:cs typeface="Arial"/>
                <a:sym typeface="Arial"/>
              </a:rPr>
              <a:t>   Ledger</a:t>
            </a:r>
            <a:endParaRPr sz="800" b="0" i="0" u="none" strike="noStrike" cap="none">
              <a:solidFill>
                <a:srgbClr val="5E5E5E"/>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5E5E5E"/>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5E5E5E"/>
              </a:solidFill>
              <a:latin typeface="Arial"/>
              <a:ea typeface="Arial"/>
              <a:cs typeface="Arial"/>
              <a:sym typeface="Arial"/>
            </a:endParaRPr>
          </a:p>
        </p:txBody>
      </p:sp>
      <p:sp>
        <p:nvSpPr>
          <p:cNvPr id="427" name="Google Shape;427;p23"/>
          <p:cNvSpPr/>
          <p:nvPr/>
        </p:nvSpPr>
        <p:spPr>
          <a:xfrm>
            <a:off x="2369777" y="3851281"/>
            <a:ext cx="436318" cy="364827"/>
          </a:xfrm>
          <a:custGeom>
            <a:avLst/>
            <a:gdLst/>
            <a:ahLst/>
            <a:cxnLst/>
            <a:rect l="l" t="t" r="r" b="b"/>
            <a:pathLst>
              <a:path w="39965" h="11993" extrusionOk="0">
                <a:moveTo>
                  <a:pt x="0" y="1"/>
                </a:moveTo>
                <a:lnTo>
                  <a:pt x="0" y="11993"/>
                </a:lnTo>
                <a:lnTo>
                  <a:pt x="39965" y="11993"/>
                </a:lnTo>
                <a:lnTo>
                  <a:pt x="39965" y="1"/>
                </a:lnTo>
                <a:close/>
              </a:path>
            </a:pathLst>
          </a:custGeom>
          <a:solidFill>
            <a:srgbClr val="A9B6DC"/>
          </a:solidFill>
          <a:ln w="9525" cap="flat" cmpd="sng">
            <a:solidFill>
              <a:srgbClr val="A9B6DC"/>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fr" sz="900" b="0" i="0" u="none" strike="noStrike" cap="none">
                <a:solidFill>
                  <a:srgbClr val="666666"/>
                </a:solidFill>
                <a:latin typeface="Avenir"/>
                <a:ea typeface="Avenir"/>
                <a:cs typeface="Avenir"/>
                <a:sym typeface="Avenir"/>
              </a:rPr>
              <a:t>Frontend</a:t>
            </a:r>
            <a:endParaRPr sz="900" b="0" i="0" u="none" strike="noStrike" cap="none">
              <a:solidFill>
                <a:srgbClr val="666666"/>
              </a:solidFill>
              <a:latin typeface="Avenir"/>
              <a:ea typeface="Avenir"/>
              <a:cs typeface="Avenir"/>
              <a:sym typeface="Avenir"/>
            </a:endParaRPr>
          </a:p>
        </p:txBody>
      </p:sp>
      <p:sp>
        <p:nvSpPr>
          <p:cNvPr id="428" name="Google Shape;428;p23"/>
          <p:cNvSpPr/>
          <p:nvPr/>
        </p:nvSpPr>
        <p:spPr>
          <a:xfrm>
            <a:off x="3142409" y="3757615"/>
            <a:ext cx="916763" cy="621142"/>
          </a:xfrm>
          <a:custGeom>
            <a:avLst/>
            <a:gdLst/>
            <a:ahLst/>
            <a:cxnLst/>
            <a:rect l="l" t="t" r="r" b="b"/>
            <a:pathLst>
              <a:path w="48894" h="35423" extrusionOk="0">
                <a:moveTo>
                  <a:pt x="0" y="1"/>
                </a:moveTo>
                <a:lnTo>
                  <a:pt x="0" y="35422"/>
                </a:lnTo>
                <a:lnTo>
                  <a:pt x="48893" y="35422"/>
                </a:lnTo>
                <a:lnTo>
                  <a:pt x="48893" y="1"/>
                </a:lnTo>
                <a:close/>
              </a:path>
            </a:pathLst>
          </a:custGeom>
          <a:solidFill>
            <a:srgbClr val="F38DA0"/>
          </a:solidFill>
          <a:ln w="9525" cap="flat" cmpd="sng">
            <a:solidFill>
              <a:srgbClr val="F38DA0"/>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5E5E5E"/>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900"/>
              <a:buFont typeface="Arial"/>
              <a:buNone/>
            </a:pPr>
            <a:r>
              <a:rPr lang="fr" sz="900" b="0" i="0" u="none" strike="noStrike" cap="none">
                <a:solidFill>
                  <a:srgbClr val="5E5E5E"/>
                </a:solidFill>
                <a:latin typeface="Avenir"/>
                <a:ea typeface="Avenir"/>
                <a:cs typeface="Avenir"/>
                <a:sym typeface="Avenir"/>
              </a:rPr>
              <a:t>Substra</a:t>
            </a:r>
            <a:endParaRPr sz="900" b="0" i="0" u="none" strike="noStrike" cap="none">
              <a:solidFill>
                <a:srgbClr val="5E5E5E"/>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900"/>
              <a:buFont typeface="Arial"/>
              <a:buNone/>
            </a:pPr>
            <a:r>
              <a:rPr lang="fr" sz="900" b="0" i="0" u="none" strike="noStrike" cap="none">
                <a:solidFill>
                  <a:srgbClr val="5E5E5E"/>
                </a:solidFill>
                <a:latin typeface="Avenir"/>
                <a:ea typeface="Avenir"/>
                <a:cs typeface="Avenir"/>
                <a:sym typeface="Avenir"/>
              </a:rPr>
              <a:t>backend</a:t>
            </a:r>
            <a:endParaRPr sz="900" b="0" i="0" u="none" strike="noStrike" cap="none">
              <a:solidFill>
                <a:srgbClr val="000000"/>
              </a:solidFill>
              <a:latin typeface="Avenir"/>
              <a:ea typeface="Avenir"/>
              <a:cs typeface="Avenir"/>
              <a:sym typeface="Avenir"/>
            </a:endParaRPr>
          </a:p>
        </p:txBody>
      </p:sp>
      <p:sp>
        <p:nvSpPr>
          <p:cNvPr id="429" name="Google Shape;429;p23"/>
          <p:cNvSpPr/>
          <p:nvPr/>
        </p:nvSpPr>
        <p:spPr>
          <a:xfrm>
            <a:off x="3622813" y="3757615"/>
            <a:ext cx="436350" cy="297528"/>
          </a:xfrm>
          <a:custGeom>
            <a:avLst/>
            <a:gdLst/>
            <a:ahLst/>
            <a:cxnLst/>
            <a:rect l="l" t="t" r="r" b="b"/>
            <a:pathLst>
              <a:path w="23272" h="13816" extrusionOk="0">
                <a:moveTo>
                  <a:pt x="0" y="1"/>
                </a:moveTo>
                <a:lnTo>
                  <a:pt x="0" y="13816"/>
                </a:lnTo>
                <a:lnTo>
                  <a:pt x="23271" y="13816"/>
                </a:lnTo>
                <a:lnTo>
                  <a:pt x="23271" y="1"/>
                </a:lnTo>
                <a:close/>
              </a:path>
            </a:pathLst>
          </a:custGeom>
          <a:solidFill>
            <a:srgbClr val="15B4B6"/>
          </a:solidFill>
          <a:ln w="9525" cap="flat" cmpd="sng">
            <a:solidFill>
              <a:srgbClr val="15B4B6"/>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fr" sz="800" b="0" i="0" u="none" strike="noStrike" cap="none">
                <a:solidFill>
                  <a:srgbClr val="666666"/>
                </a:solidFill>
                <a:latin typeface="Arial"/>
                <a:ea typeface="Arial"/>
                <a:cs typeface="Arial"/>
                <a:sym typeface="Arial"/>
              </a:rPr>
              <a:t>Fabric SDK</a:t>
            </a:r>
            <a:endParaRPr sz="800" b="0" i="0" u="none" strike="noStrike" cap="none">
              <a:solidFill>
                <a:srgbClr val="666666"/>
              </a:solidFill>
              <a:latin typeface="Arial"/>
              <a:ea typeface="Arial"/>
              <a:cs typeface="Arial"/>
              <a:sym typeface="Arial"/>
            </a:endParaRPr>
          </a:p>
        </p:txBody>
      </p:sp>
      <p:sp>
        <p:nvSpPr>
          <p:cNvPr id="430" name="Google Shape;430;p23"/>
          <p:cNvSpPr/>
          <p:nvPr/>
        </p:nvSpPr>
        <p:spPr>
          <a:xfrm>
            <a:off x="4714393" y="2317920"/>
            <a:ext cx="2218970" cy="2340187"/>
          </a:xfrm>
          <a:custGeom>
            <a:avLst/>
            <a:gdLst/>
            <a:ahLst/>
            <a:cxnLst/>
            <a:rect l="l" t="t" r="r" b="b"/>
            <a:pathLst>
              <a:path w="136510" h="108669" fill="none" extrusionOk="0">
                <a:moveTo>
                  <a:pt x="0" y="0"/>
                </a:moveTo>
                <a:lnTo>
                  <a:pt x="136509" y="0"/>
                </a:lnTo>
                <a:lnTo>
                  <a:pt x="136509" y="108669"/>
                </a:lnTo>
                <a:lnTo>
                  <a:pt x="0" y="108669"/>
                </a:lnTo>
                <a:close/>
              </a:path>
            </a:pathLst>
          </a:custGeom>
          <a:noFill/>
          <a:ln w="9525" cap="flat" cmpd="sng">
            <a:solidFill>
              <a:srgbClr val="4D4D4D"/>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23"/>
          <p:cNvSpPr/>
          <p:nvPr/>
        </p:nvSpPr>
        <p:spPr>
          <a:xfrm>
            <a:off x="5508784" y="3126793"/>
            <a:ext cx="19" cy="621177"/>
          </a:xfrm>
          <a:custGeom>
            <a:avLst/>
            <a:gdLst/>
            <a:ahLst/>
            <a:cxnLst/>
            <a:rect l="l" t="t" r="r" b="b"/>
            <a:pathLst>
              <a:path w="1" h="28845" extrusionOk="0">
                <a:moveTo>
                  <a:pt x="1" y="0"/>
                </a:moveTo>
                <a:lnTo>
                  <a:pt x="1" y="28845"/>
                </a:lnTo>
              </a:path>
            </a:pathLst>
          </a:custGeom>
          <a:solidFill>
            <a:srgbClr val="15B4B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3"/>
          <p:cNvSpPr/>
          <p:nvPr/>
        </p:nvSpPr>
        <p:spPr>
          <a:xfrm>
            <a:off x="5508784" y="3126793"/>
            <a:ext cx="19" cy="621177"/>
          </a:xfrm>
          <a:custGeom>
            <a:avLst/>
            <a:gdLst/>
            <a:ahLst/>
            <a:cxnLst/>
            <a:rect l="l" t="t" r="r" b="b"/>
            <a:pathLst>
              <a:path w="1" h="28845" fill="none" extrusionOk="0">
                <a:moveTo>
                  <a:pt x="1" y="0"/>
                </a:moveTo>
                <a:lnTo>
                  <a:pt x="1" y="28845"/>
                </a:lnTo>
              </a:path>
            </a:pathLst>
          </a:custGeom>
          <a:noFill/>
          <a:ln w="9525" cap="flat" cmpd="sng">
            <a:solidFill>
              <a:srgbClr val="15B4B6"/>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3"/>
          <p:cNvSpPr/>
          <p:nvPr/>
        </p:nvSpPr>
        <p:spPr>
          <a:xfrm>
            <a:off x="5479084" y="3116542"/>
            <a:ext cx="58444" cy="91050"/>
          </a:xfrm>
          <a:custGeom>
            <a:avLst/>
            <a:gdLst/>
            <a:ahLst/>
            <a:cxnLst/>
            <a:rect l="l" t="t" r="r" b="b"/>
            <a:pathLst>
              <a:path w="3117" h="4228" extrusionOk="0">
                <a:moveTo>
                  <a:pt x="0" y="4227"/>
                </a:moveTo>
                <a:lnTo>
                  <a:pt x="1558" y="1"/>
                </a:lnTo>
                <a:lnTo>
                  <a:pt x="3117" y="4227"/>
                </a:lnTo>
                <a:cubicBezTo>
                  <a:pt x="2219" y="3540"/>
                  <a:pt x="951" y="3567"/>
                  <a:pt x="0" y="4227"/>
                </a:cubicBezTo>
                <a:close/>
              </a:path>
            </a:pathLst>
          </a:custGeom>
          <a:solidFill>
            <a:srgbClr val="15B4B6"/>
          </a:solidFill>
          <a:ln w="9525" cap="flat" cmpd="sng">
            <a:solidFill>
              <a:srgbClr val="15B4B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3"/>
          <p:cNvSpPr/>
          <p:nvPr/>
        </p:nvSpPr>
        <p:spPr>
          <a:xfrm>
            <a:off x="6428010" y="3851281"/>
            <a:ext cx="436329" cy="364827"/>
          </a:xfrm>
          <a:custGeom>
            <a:avLst/>
            <a:gdLst/>
            <a:ahLst/>
            <a:cxnLst/>
            <a:rect l="l" t="t" r="r" b="b"/>
            <a:pathLst>
              <a:path w="39966" h="11993" extrusionOk="0">
                <a:moveTo>
                  <a:pt x="1" y="1"/>
                </a:moveTo>
                <a:lnTo>
                  <a:pt x="1" y="11993"/>
                </a:lnTo>
                <a:lnTo>
                  <a:pt x="39966" y="11993"/>
                </a:lnTo>
                <a:lnTo>
                  <a:pt x="39966" y="1"/>
                </a:lnTo>
                <a:close/>
              </a:path>
            </a:pathLst>
          </a:custGeom>
          <a:solidFill>
            <a:srgbClr val="A9B6DC"/>
          </a:solidFill>
          <a:ln w="9525" cap="flat" cmpd="sng">
            <a:solidFill>
              <a:srgbClr val="A9B6DC"/>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fr" sz="900" b="0" i="0" u="none" strike="noStrike" cap="none">
                <a:solidFill>
                  <a:srgbClr val="666666"/>
                </a:solidFill>
                <a:latin typeface="Avenir"/>
                <a:ea typeface="Avenir"/>
                <a:cs typeface="Avenir"/>
                <a:sym typeface="Avenir"/>
              </a:rPr>
              <a:t>Frontend</a:t>
            </a:r>
            <a:endParaRPr sz="1100" b="0" i="0" u="none" strike="noStrike" cap="none">
              <a:solidFill>
                <a:srgbClr val="000000"/>
              </a:solidFill>
              <a:latin typeface="Avenir"/>
              <a:ea typeface="Avenir"/>
              <a:cs typeface="Avenir"/>
              <a:sym typeface="Avenir"/>
            </a:endParaRPr>
          </a:p>
        </p:txBody>
      </p:sp>
      <p:sp>
        <p:nvSpPr>
          <p:cNvPr id="435" name="Google Shape;435;p23"/>
          <p:cNvSpPr/>
          <p:nvPr/>
        </p:nvSpPr>
        <p:spPr>
          <a:xfrm>
            <a:off x="5174987" y="3757615"/>
            <a:ext cx="916763" cy="621142"/>
          </a:xfrm>
          <a:custGeom>
            <a:avLst/>
            <a:gdLst/>
            <a:ahLst/>
            <a:cxnLst/>
            <a:rect l="l" t="t" r="r" b="b"/>
            <a:pathLst>
              <a:path w="48894" h="35423" extrusionOk="0">
                <a:moveTo>
                  <a:pt x="1" y="1"/>
                </a:moveTo>
                <a:lnTo>
                  <a:pt x="1" y="35422"/>
                </a:lnTo>
                <a:lnTo>
                  <a:pt x="48894" y="35422"/>
                </a:lnTo>
                <a:lnTo>
                  <a:pt x="48894" y="1"/>
                </a:lnTo>
                <a:close/>
              </a:path>
            </a:pathLst>
          </a:custGeom>
          <a:solidFill>
            <a:srgbClr val="F38DA0"/>
          </a:solidFill>
          <a:ln w="9525" cap="flat" cmpd="sng">
            <a:solidFill>
              <a:srgbClr val="F38DA0"/>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r" rtl="0">
              <a:lnSpc>
                <a:spcPct val="100000"/>
              </a:lnSpc>
              <a:spcBef>
                <a:spcPts val="0"/>
              </a:spcBef>
              <a:spcAft>
                <a:spcPts val="0"/>
              </a:spcAft>
              <a:buClr>
                <a:srgbClr val="000000"/>
              </a:buClr>
              <a:buSzPts val="900"/>
              <a:buFont typeface="Arial"/>
              <a:buNone/>
            </a:pPr>
            <a:endParaRPr sz="900" b="0" i="0" u="none" strike="noStrike" cap="none">
              <a:solidFill>
                <a:srgbClr val="5E5E5E"/>
              </a:solidFill>
              <a:latin typeface="Avenir"/>
              <a:ea typeface="Avenir"/>
              <a:cs typeface="Avenir"/>
              <a:sym typeface="Avenir"/>
            </a:endParaRPr>
          </a:p>
          <a:p>
            <a:pPr marL="0" marR="0" lvl="0" indent="0" algn="r" rtl="0">
              <a:lnSpc>
                <a:spcPct val="100000"/>
              </a:lnSpc>
              <a:spcBef>
                <a:spcPts val="0"/>
              </a:spcBef>
              <a:spcAft>
                <a:spcPts val="0"/>
              </a:spcAft>
              <a:buClr>
                <a:srgbClr val="000000"/>
              </a:buClr>
              <a:buSzPts val="900"/>
              <a:buFont typeface="Arial"/>
              <a:buNone/>
            </a:pPr>
            <a:r>
              <a:rPr lang="fr" sz="900" b="0" i="0" u="none" strike="noStrike" cap="none">
                <a:solidFill>
                  <a:srgbClr val="5E5E5E"/>
                </a:solidFill>
                <a:latin typeface="Avenir"/>
                <a:ea typeface="Avenir"/>
                <a:cs typeface="Avenir"/>
                <a:sym typeface="Avenir"/>
              </a:rPr>
              <a:t>Substra</a:t>
            </a:r>
            <a:endParaRPr sz="900" b="0" i="0" u="none" strike="noStrike" cap="none">
              <a:solidFill>
                <a:srgbClr val="5E5E5E"/>
              </a:solidFill>
              <a:latin typeface="Avenir"/>
              <a:ea typeface="Avenir"/>
              <a:cs typeface="Avenir"/>
              <a:sym typeface="Avenir"/>
            </a:endParaRPr>
          </a:p>
          <a:p>
            <a:pPr marL="0" marR="0" lvl="0" indent="0" algn="r" rtl="0">
              <a:lnSpc>
                <a:spcPct val="100000"/>
              </a:lnSpc>
              <a:spcBef>
                <a:spcPts val="0"/>
              </a:spcBef>
              <a:spcAft>
                <a:spcPts val="0"/>
              </a:spcAft>
              <a:buClr>
                <a:srgbClr val="000000"/>
              </a:buClr>
              <a:buSzPts val="900"/>
              <a:buFont typeface="Arial"/>
              <a:buNone/>
            </a:pPr>
            <a:r>
              <a:rPr lang="fr" sz="900" b="0" i="0" u="none" strike="noStrike" cap="none">
                <a:solidFill>
                  <a:srgbClr val="5E5E5E"/>
                </a:solidFill>
                <a:latin typeface="Avenir"/>
                <a:ea typeface="Avenir"/>
                <a:cs typeface="Avenir"/>
                <a:sym typeface="Avenir"/>
              </a:rPr>
              <a:t>backend</a:t>
            </a:r>
            <a:endParaRPr sz="900" b="0" i="0" u="none" strike="noStrike" cap="none">
              <a:solidFill>
                <a:srgbClr val="5E5E5E"/>
              </a:solidFill>
              <a:latin typeface="Avenir"/>
              <a:ea typeface="Avenir"/>
              <a:cs typeface="Avenir"/>
              <a:sym typeface="Avenir"/>
            </a:endParaRPr>
          </a:p>
        </p:txBody>
      </p:sp>
      <p:sp>
        <p:nvSpPr>
          <p:cNvPr id="436" name="Google Shape;436;p23"/>
          <p:cNvSpPr/>
          <p:nvPr/>
        </p:nvSpPr>
        <p:spPr>
          <a:xfrm>
            <a:off x="5174978" y="3757615"/>
            <a:ext cx="435863" cy="297528"/>
          </a:xfrm>
          <a:custGeom>
            <a:avLst/>
            <a:gdLst/>
            <a:ahLst/>
            <a:cxnLst/>
            <a:rect l="l" t="t" r="r" b="b"/>
            <a:pathLst>
              <a:path w="23246" h="13816" extrusionOk="0">
                <a:moveTo>
                  <a:pt x="1" y="1"/>
                </a:moveTo>
                <a:lnTo>
                  <a:pt x="1" y="13816"/>
                </a:lnTo>
                <a:lnTo>
                  <a:pt x="23245" y="13816"/>
                </a:lnTo>
                <a:lnTo>
                  <a:pt x="23245" y="1"/>
                </a:lnTo>
                <a:close/>
              </a:path>
            </a:pathLst>
          </a:custGeom>
          <a:solidFill>
            <a:srgbClr val="15B4B6"/>
          </a:solidFill>
          <a:ln w="9525" cap="flat" cmpd="sng">
            <a:solidFill>
              <a:srgbClr val="15B4B6"/>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fr" sz="800" b="0" i="0" u="none" strike="noStrike" cap="none">
                <a:solidFill>
                  <a:srgbClr val="666666"/>
                </a:solidFill>
                <a:latin typeface="Arial"/>
                <a:ea typeface="Arial"/>
                <a:cs typeface="Arial"/>
                <a:sym typeface="Arial"/>
              </a:rPr>
              <a:t>Fabric SDK</a:t>
            </a:r>
            <a:endParaRPr sz="800" b="0" i="0" u="none" strike="noStrike" cap="none">
              <a:solidFill>
                <a:srgbClr val="666666"/>
              </a:solidFill>
              <a:latin typeface="Arial"/>
              <a:ea typeface="Arial"/>
              <a:cs typeface="Arial"/>
              <a:sym typeface="Arial"/>
            </a:endParaRPr>
          </a:p>
        </p:txBody>
      </p:sp>
      <p:sp>
        <p:nvSpPr>
          <p:cNvPr id="437" name="Google Shape;437;p23"/>
          <p:cNvSpPr/>
          <p:nvPr/>
        </p:nvSpPr>
        <p:spPr>
          <a:xfrm>
            <a:off x="3739194" y="3490281"/>
            <a:ext cx="63413" cy="46666"/>
          </a:xfrm>
          <a:custGeom>
            <a:avLst/>
            <a:gdLst/>
            <a:ahLst/>
            <a:cxnLst/>
            <a:rect l="l" t="t" r="r" b="b"/>
            <a:pathLst>
              <a:path w="3382" h="2167" extrusionOk="0">
                <a:moveTo>
                  <a:pt x="1242" y="396"/>
                </a:moveTo>
                <a:cubicBezTo>
                  <a:pt x="1533" y="396"/>
                  <a:pt x="1744" y="476"/>
                  <a:pt x="1902" y="581"/>
                </a:cubicBezTo>
                <a:cubicBezTo>
                  <a:pt x="2061" y="713"/>
                  <a:pt x="2140" y="872"/>
                  <a:pt x="2140" y="1083"/>
                </a:cubicBezTo>
                <a:cubicBezTo>
                  <a:pt x="2140" y="1294"/>
                  <a:pt x="2061" y="1453"/>
                  <a:pt x="1902" y="1585"/>
                </a:cubicBezTo>
                <a:cubicBezTo>
                  <a:pt x="1744" y="1691"/>
                  <a:pt x="1533" y="1743"/>
                  <a:pt x="1242" y="1743"/>
                </a:cubicBezTo>
                <a:cubicBezTo>
                  <a:pt x="951" y="1743"/>
                  <a:pt x="740" y="1691"/>
                  <a:pt x="582" y="1585"/>
                </a:cubicBezTo>
                <a:cubicBezTo>
                  <a:pt x="423" y="1453"/>
                  <a:pt x="344" y="1294"/>
                  <a:pt x="344" y="1083"/>
                </a:cubicBezTo>
                <a:cubicBezTo>
                  <a:pt x="344" y="872"/>
                  <a:pt x="423" y="713"/>
                  <a:pt x="582" y="581"/>
                </a:cubicBezTo>
                <a:cubicBezTo>
                  <a:pt x="740" y="476"/>
                  <a:pt x="951" y="396"/>
                  <a:pt x="1242" y="396"/>
                </a:cubicBezTo>
                <a:close/>
                <a:moveTo>
                  <a:pt x="80" y="0"/>
                </a:moveTo>
                <a:lnTo>
                  <a:pt x="80" y="396"/>
                </a:lnTo>
                <a:lnTo>
                  <a:pt x="423" y="396"/>
                </a:lnTo>
                <a:cubicBezTo>
                  <a:pt x="291" y="476"/>
                  <a:pt x="185" y="581"/>
                  <a:pt x="106" y="713"/>
                </a:cubicBezTo>
                <a:cubicBezTo>
                  <a:pt x="53" y="845"/>
                  <a:pt x="1" y="1004"/>
                  <a:pt x="1" y="1189"/>
                </a:cubicBezTo>
                <a:cubicBezTo>
                  <a:pt x="1" y="1479"/>
                  <a:pt x="133" y="1717"/>
                  <a:pt x="344" y="1902"/>
                </a:cubicBezTo>
                <a:cubicBezTo>
                  <a:pt x="582" y="2060"/>
                  <a:pt x="872" y="2166"/>
                  <a:pt x="1242" y="2166"/>
                </a:cubicBezTo>
                <a:cubicBezTo>
                  <a:pt x="1612" y="2166"/>
                  <a:pt x="1902" y="2060"/>
                  <a:pt x="2140" y="1902"/>
                </a:cubicBezTo>
                <a:cubicBezTo>
                  <a:pt x="2351" y="1717"/>
                  <a:pt x="2483" y="1479"/>
                  <a:pt x="2483" y="1189"/>
                </a:cubicBezTo>
                <a:cubicBezTo>
                  <a:pt x="2483" y="1004"/>
                  <a:pt x="2431" y="845"/>
                  <a:pt x="2378" y="713"/>
                </a:cubicBezTo>
                <a:cubicBezTo>
                  <a:pt x="2299" y="581"/>
                  <a:pt x="2193" y="476"/>
                  <a:pt x="2061" y="396"/>
                </a:cubicBezTo>
                <a:lnTo>
                  <a:pt x="2246" y="396"/>
                </a:lnTo>
                <a:cubicBezTo>
                  <a:pt x="2510" y="396"/>
                  <a:pt x="2721" y="476"/>
                  <a:pt x="2853" y="608"/>
                </a:cubicBezTo>
                <a:cubicBezTo>
                  <a:pt x="2985" y="740"/>
                  <a:pt x="3065" y="925"/>
                  <a:pt x="3065" y="1189"/>
                </a:cubicBezTo>
                <a:cubicBezTo>
                  <a:pt x="3065" y="1294"/>
                  <a:pt x="3038" y="1427"/>
                  <a:pt x="3012" y="1532"/>
                </a:cubicBezTo>
                <a:cubicBezTo>
                  <a:pt x="2985" y="1638"/>
                  <a:pt x="2933" y="1770"/>
                  <a:pt x="2880" y="1876"/>
                </a:cubicBezTo>
                <a:lnTo>
                  <a:pt x="3276" y="1876"/>
                </a:lnTo>
                <a:cubicBezTo>
                  <a:pt x="3302" y="1770"/>
                  <a:pt x="3329" y="1638"/>
                  <a:pt x="3355" y="1506"/>
                </a:cubicBezTo>
                <a:cubicBezTo>
                  <a:pt x="3382" y="1400"/>
                  <a:pt x="3382" y="1268"/>
                  <a:pt x="3382" y="1110"/>
                </a:cubicBezTo>
                <a:cubicBezTo>
                  <a:pt x="3382" y="740"/>
                  <a:pt x="3302" y="476"/>
                  <a:pt x="3091" y="291"/>
                </a:cubicBezTo>
                <a:cubicBezTo>
                  <a:pt x="2880" y="106"/>
                  <a:pt x="2589" y="0"/>
                  <a:pt x="2167" y="0"/>
                </a:cubicBezTo>
                <a:close/>
              </a:path>
            </a:pathLst>
          </a:custGeom>
          <a:solidFill>
            <a:srgbClr val="15B4B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23"/>
          <p:cNvSpPr/>
          <p:nvPr/>
        </p:nvSpPr>
        <p:spPr>
          <a:xfrm>
            <a:off x="3739194" y="3443054"/>
            <a:ext cx="46575" cy="30171"/>
          </a:xfrm>
          <a:custGeom>
            <a:avLst/>
            <a:gdLst/>
            <a:ahLst/>
            <a:cxnLst/>
            <a:rect l="l" t="t" r="r" b="b"/>
            <a:pathLst>
              <a:path w="2484" h="1401" extrusionOk="0">
                <a:moveTo>
                  <a:pt x="27" y="1"/>
                </a:moveTo>
                <a:cubicBezTo>
                  <a:pt x="27" y="27"/>
                  <a:pt x="27" y="80"/>
                  <a:pt x="27" y="106"/>
                </a:cubicBezTo>
                <a:cubicBezTo>
                  <a:pt x="1" y="133"/>
                  <a:pt x="1" y="159"/>
                  <a:pt x="1" y="186"/>
                </a:cubicBezTo>
                <a:cubicBezTo>
                  <a:pt x="1" y="397"/>
                  <a:pt x="53" y="555"/>
                  <a:pt x="106" y="688"/>
                </a:cubicBezTo>
                <a:cubicBezTo>
                  <a:pt x="185" y="820"/>
                  <a:pt x="291" y="925"/>
                  <a:pt x="450" y="1004"/>
                </a:cubicBezTo>
                <a:lnTo>
                  <a:pt x="80" y="1004"/>
                </a:lnTo>
                <a:lnTo>
                  <a:pt x="80" y="1401"/>
                </a:lnTo>
                <a:lnTo>
                  <a:pt x="2483" y="1401"/>
                </a:lnTo>
                <a:lnTo>
                  <a:pt x="2483" y="1004"/>
                </a:lnTo>
                <a:lnTo>
                  <a:pt x="1216" y="1004"/>
                </a:lnTo>
                <a:cubicBezTo>
                  <a:pt x="925" y="1004"/>
                  <a:pt x="714" y="952"/>
                  <a:pt x="582" y="820"/>
                </a:cubicBezTo>
                <a:cubicBezTo>
                  <a:pt x="423" y="714"/>
                  <a:pt x="370" y="529"/>
                  <a:pt x="370" y="318"/>
                </a:cubicBezTo>
                <a:cubicBezTo>
                  <a:pt x="370" y="238"/>
                  <a:pt x="370" y="186"/>
                  <a:pt x="370" y="133"/>
                </a:cubicBezTo>
                <a:cubicBezTo>
                  <a:pt x="397" y="80"/>
                  <a:pt x="423" y="27"/>
                  <a:pt x="450" y="1"/>
                </a:cubicBezTo>
                <a:close/>
              </a:path>
            </a:pathLst>
          </a:custGeom>
          <a:solidFill>
            <a:srgbClr val="15B4B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23"/>
          <p:cNvSpPr/>
          <p:nvPr/>
        </p:nvSpPr>
        <p:spPr>
          <a:xfrm>
            <a:off x="3739194" y="3387882"/>
            <a:ext cx="63413" cy="46106"/>
          </a:xfrm>
          <a:custGeom>
            <a:avLst/>
            <a:gdLst/>
            <a:ahLst/>
            <a:cxnLst/>
            <a:rect l="l" t="t" r="r" b="b"/>
            <a:pathLst>
              <a:path w="3382" h="2141" extrusionOk="0">
                <a:moveTo>
                  <a:pt x="1268" y="397"/>
                </a:moveTo>
                <a:cubicBezTo>
                  <a:pt x="1559" y="397"/>
                  <a:pt x="1797" y="476"/>
                  <a:pt x="1955" y="582"/>
                </a:cubicBezTo>
                <a:cubicBezTo>
                  <a:pt x="2114" y="714"/>
                  <a:pt x="2219" y="872"/>
                  <a:pt x="2219" y="1084"/>
                </a:cubicBezTo>
                <a:cubicBezTo>
                  <a:pt x="2219" y="1295"/>
                  <a:pt x="2114" y="1453"/>
                  <a:pt x="1955" y="1585"/>
                </a:cubicBezTo>
                <a:cubicBezTo>
                  <a:pt x="1797" y="1691"/>
                  <a:pt x="1559" y="1744"/>
                  <a:pt x="1268" y="1744"/>
                </a:cubicBezTo>
                <a:cubicBezTo>
                  <a:pt x="978" y="1744"/>
                  <a:pt x="767" y="1691"/>
                  <a:pt x="582" y="1585"/>
                </a:cubicBezTo>
                <a:cubicBezTo>
                  <a:pt x="423" y="1453"/>
                  <a:pt x="344" y="1295"/>
                  <a:pt x="344" y="1084"/>
                </a:cubicBezTo>
                <a:cubicBezTo>
                  <a:pt x="344" y="872"/>
                  <a:pt x="423" y="714"/>
                  <a:pt x="582" y="582"/>
                </a:cubicBezTo>
                <a:cubicBezTo>
                  <a:pt x="767" y="476"/>
                  <a:pt x="978" y="397"/>
                  <a:pt x="1268" y="397"/>
                </a:cubicBezTo>
                <a:close/>
                <a:moveTo>
                  <a:pt x="1268" y="1"/>
                </a:moveTo>
                <a:cubicBezTo>
                  <a:pt x="899" y="1"/>
                  <a:pt x="582" y="80"/>
                  <a:pt x="370" y="265"/>
                </a:cubicBezTo>
                <a:cubicBezTo>
                  <a:pt x="133" y="450"/>
                  <a:pt x="1" y="687"/>
                  <a:pt x="1" y="978"/>
                </a:cubicBezTo>
                <a:cubicBezTo>
                  <a:pt x="1" y="1163"/>
                  <a:pt x="53" y="1321"/>
                  <a:pt x="106" y="1453"/>
                </a:cubicBezTo>
                <a:cubicBezTo>
                  <a:pt x="185" y="1559"/>
                  <a:pt x="291" y="1665"/>
                  <a:pt x="423" y="1744"/>
                </a:cubicBezTo>
                <a:lnTo>
                  <a:pt x="80" y="1744"/>
                </a:lnTo>
                <a:lnTo>
                  <a:pt x="80" y="2140"/>
                </a:lnTo>
                <a:lnTo>
                  <a:pt x="3382" y="2140"/>
                </a:lnTo>
                <a:lnTo>
                  <a:pt x="3382" y="1744"/>
                </a:lnTo>
                <a:lnTo>
                  <a:pt x="2114" y="1744"/>
                </a:lnTo>
                <a:cubicBezTo>
                  <a:pt x="2246" y="1665"/>
                  <a:pt x="2351" y="1559"/>
                  <a:pt x="2431" y="1453"/>
                </a:cubicBezTo>
                <a:cubicBezTo>
                  <a:pt x="2510" y="1321"/>
                  <a:pt x="2536" y="1163"/>
                  <a:pt x="2536" y="978"/>
                </a:cubicBezTo>
                <a:cubicBezTo>
                  <a:pt x="2536" y="687"/>
                  <a:pt x="2431" y="450"/>
                  <a:pt x="2193" y="265"/>
                </a:cubicBezTo>
                <a:cubicBezTo>
                  <a:pt x="1955" y="80"/>
                  <a:pt x="1665" y="1"/>
                  <a:pt x="1268" y="1"/>
                </a:cubicBezTo>
                <a:close/>
              </a:path>
            </a:pathLst>
          </a:custGeom>
          <a:solidFill>
            <a:srgbClr val="15B4B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23"/>
          <p:cNvSpPr/>
          <p:nvPr/>
        </p:nvSpPr>
        <p:spPr>
          <a:xfrm>
            <a:off x="3739194" y="3336694"/>
            <a:ext cx="47569" cy="40981"/>
          </a:xfrm>
          <a:custGeom>
            <a:avLst/>
            <a:gdLst/>
            <a:ahLst/>
            <a:cxnLst/>
            <a:rect l="l" t="t" r="r" b="b"/>
            <a:pathLst>
              <a:path w="2537" h="1903" extrusionOk="0">
                <a:moveTo>
                  <a:pt x="159" y="0"/>
                </a:moveTo>
                <a:cubicBezTo>
                  <a:pt x="106" y="106"/>
                  <a:pt x="80" y="212"/>
                  <a:pt x="53" y="317"/>
                </a:cubicBezTo>
                <a:cubicBezTo>
                  <a:pt x="27" y="449"/>
                  <a:pt x="1" y="555"/>
                  <a:pt x="1" y="687"/>
                </a:cubicBezTo>
                <a:cubicBezTo>
                  <a:pt x="1" y="1057"/>
                  <a:pt x="133" y="1347"/>
                  <a:pt x="344" y="1559"/>
                </a:cubicBezTo>
                <a:cubicBezTo>
                  <a:pt x="582" y="1796"/>
                  <a:pt x="872" y="1902"/>
                  <a:pt x="1268" y="1902"/>
                </a:cubicBezTo>
                <a:cubicBezTo>
                  <a:pt x="1665" y="1902"/>
                  <a:pt x="1955" y="1796"/>
                  <a:pt x="2193" y="1559"/>
                </a:cubicBezTo>
                <a:cubicBezTo>
                  <a:pt x="2431" y="1347"/>
                  <a:pt x="2536" y="1057"/>
                  <a:pt x="2536" y="713"/>
                </a:cubicBezTo>
                <a:cubicBezTo>
                  <a:pt x="2536" y="581"/>
                  <a:pt x="2536" y="449"/>
                  <a:pt x="2510" y="344"/>
                </a:cubicBezTo>
                <a:cubicBezTo>
                  <a:pt x="2483" y="212"/>
                  <a:pt x="2431" y="106"/>
                  <a:pt x="2378" y="0"/>
                </a:cubicBezTo>
                <a:lnTo>
                  <a:pt x="2008" y="0"/>
                </a:lnTo>
                <a:cubicBezTo>
                  <a:pt x="2087" y="106"/>
                  <a:pt x="2114" y="212"/>
                  <a:pt x="2167" y="317"/>
                </a:cubicBezTo>
                <a:cubicBezTo>
                  <a:pt x="2193" y="449"/>
                  <a:pt x="2193" y="555"/>
                  <a:pt x="2193" y="661"/>
                </a:cubicBezTo>
                <a:cubicBezTo>
                  <a:pt x="2193" y="925"/>
                  <a:pt x="2114" y="1110"/>
                  <a:pt x="1955" y="1268"/>
                </a:cubicBezTo>
                <a:cubicBezTo>
                  <a:pt x="1797" y="1400"/>
                  <a:pt x="1559" y="1479"/>
                  <a:pt x="1268" y="1479"/>
                </a:cubicBezTo>
                <a:cubicBezTo>
                  <a:pt x="978" y="1479"/>
                  <a:pt x="740" y="1400"/>
                  <a:pt x="582" y="1268"/>
                </a:cubicBezTo>
                <a:cubicBezTo>
                  <a:pt x="423" y="1110"/>
                  <a:pt x="344" y="925"/>
                  <a:pt x="344" y="661"/>
                </a:cubicBezTo>
                <a:cubicBezTo>
                  <a:pt x="344" y="555"/>
                  <a:pt x="370" y="449"/>
                  <a:pt x="397" y="317"/>
                </a:cubicBezTo>
                <a:cubicBezTo>
                  <a:pt x="423" y="212"/>
                  <a:pt x="476" y="106"/>
                  <a:pt x="529" y="0"/>
                </a:cubicBezTo>
                <a:close/>
              </a:path>
            </a:pathLst>
          </a:custGeom>
          <a:solidFill>
            <a:srgbClr val="15B4B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23"/>
          <p:cNvSpPr/>
          <p:nvPr/>
        </p:nvSpPr>
        <p:spPr>
          <a:xfrm>
            <a:off x="5430034" y="3490281"/>
            <a:ext cx="63431" cy="46666"/>
          </a:xfrm>
          <a:custGeom>
            <a:avLst/>
            <a:gdLst/>
            <a:ahLst/>
            <a:cxnLst/>
            <a:rect l="l" t="t" r="r" b="b"/>
            <a:pathLst>
              <a:path w="3383" h="2167" extrusionOk="0">
                <a:moveTo>
                  <a:pt x="1216" y="396"/>
                </a:moveTo>
                <a:cubicBezTo>
                  <a:pt x="1507" y="396"/>
                  <a:pt x="1744" y="476"/>
                  <a:pt x="1903" y="581"/>
                </a:cubicBezTo>
                <a:cubicBezTo>
                  <a:pt x="2061" y="713"/>
                  <a:pt x="2141" y="872"/>
                  <a:pt x="2141" y="1083"/>
                </a:cubicBezTo>
                <a:cubicBezTo>
                  <a:pt x="2141" y="1294"/>
                  <a:pt x="2061" y="1453"/>
                  <a:pt x="1903" y="1585"/>
                </a:cubicBezTo>
                <a:cubicBezTo>
                  <a:pt x="1744" y="1691"/>
                  <a:pt x="1507" y="1743"/>
                  <a:pt x="1216" y="1743"/>
                </a:cubicBezTo>
                <a:cubicBezTo>
                  <a:pt x="952" y="1743"/>
                  <a:pt x="714" y="1691"/>
                  <a:pt x="556" y="1585"/>
                </a:cubicBezTo>
                <a:cubicBezTo>
                  <a:pt x="397" y="1453"/>
                  <a:pt x="318" y="1294"/>
                  <a:pt x="318" y="1083"/>
                </a:cubicBezTo>
                <a:cubicBezTo>
                  <a:pt x="318" y="872"/>
                  <a:pt x="397" y="713"/>
                  <a:pt x="556" y="581"/>
                </a:cubicBezTo>
                <a:cubicBezTo>
                  <a:pt x="714" y="476"/>
                  <a:pt x="952" y="396"/>
                  <a:pt x="1216" y="396"/>
                </a:cubicBezTo>
                <a:close/>
                <a:moveTo>
                  <a:pt x="54" y="0"/>
                </a:moveTo>
                <a:lnTo>
                  <a:pt x="54" y="396"/>
                </a:lnTo>
                <a:lnTo>
                  <a:pt x="424" y="396"/>
                </a:lnTo>
                <a:cubicBezTo>
                  <a:pt x="265" y="476"/>
                  <a:pt x="159" y="581"/>
                  <a:pt x="107" y="713"/>
                </a:cubicBezTo>
                <a:cubicBezTo>
                  <a:pt x="27" y="845"/>
                  <a:pt x="1" y="1004"/>
                  <a:pt x="1" y="1189"/>
                </a:cubicBezTo>
                <a:cubicBezTo>
                  <a:pt x="1" y="1479"/>
                  <a:pt x="107" y="1717"/>
                  <a:pt x="318" y="1902"/>
                </a:cubicBezTo>
                <a:cubicBezTo>
                  <a:pt x="556" y="2060"/>
                  <a:pt x="846" y="2166"/>
                  <a:pt x="1216" y="2166"/>
                </a:cubicBezTo>
                <a:cubicBezTo>
                  <a:pt x="1586" y="2166"/>
                  <a:pt x="1903" y="2060"/>
                  <a:pt x="2114" y="1902"/>
                </a:cubicBezTo>
                <a:cubicBezTo>
                  <a:pt x="2352" y="1717"/>
                  <a:pt x="2458" y="1479"/>
                  <a:pt x="2458" y="1189"/>
                </a:cubicBezTo>
                <a:cubicBezTo>
                  <a:pt x="2458" y="1004"/>
                  <a:pt x="2431" y="845"/>
                  <a:pt x="2352" y="713"/>
                </a:cubicBezTo>
                <a:cubicBezTo>
                  <a:pt x="2273" y="581"/>
                  <a:pt x="2167" y="476"/>
                  <a:pt x="2035" y="396"/>
                </a:cubicBezTo>
                <a:lnTo>
                  <a:pt x="2220" y="396"/>
                </a:lnTo>
                <a:cubicBezTo>
                  <a:pt x="2510" y="396"/>
                  <a:pt x="2722" y="476"/>
                  <a:pt x="2854" y="608"/>
                </a:cubicBezTo>
                <a:cubicBezTo>
                  <a:pt x="2986" y="740"/>
                  <a:pt x="3039" y="925"/>
                  <a:pt x="3039" y="1189"/>
                </a:cubicBezTo>
                <a:cubicBezTo>
                  <a:pt x="3039" y="1294"/>
                  <a:pt x="3039" y="1427"/>
                  <a:pt x="3012" y="1532"/>
                </a:cubicBezTo>
                <a:cubicBezTo>
                  <a:pt x="2959" y="1638"/>
                  <a:pt x="2933" y="1770"/>
                  <a:pt x="2854" y="1876"/>
                </a:cubicBezTo>
                <a:lnTo>
                  <a:pt x="3250" y="1876"/>
                </a:lnTo>
                <a:cubicBezTo>
                  <a:pt x="3303" y="1770"/>
                  <a:pt x="3329" y="1638"/>
                  <a:pt x="3329" y="1506"/>
                </a:cubicBezTo>
                <a:cubicBezTo>
                  <a:pt x="3356" y="1400"/>
                  <a:pt x="3382" y="1268"/>
                  <a:pt x="3382" y="1110"/>
                </a:cubicBezTo>
                <a:cubicBezTo>
                  <a:pt x="3382" y="740"/>
                  <a:pt x="3276" y="476"/>
                  <a:pt x="3065" y="291"/>
                </a:cubicBezTo>
                <a:cubicBezTo>
                  <a:pt x="2880" y="106"/>
                  <a:pt x="2563" y="0"/>
                  <a:pt x="2167" y="0"/>
                </a:cubicBezTo>
                <a:close/>
              </a:path>
            </a:pathLst>
          </a:custGeom>
          <a:solidFill>
            <a:srgbClr val="15B4B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23"/>
          <p:cNvSpPr/>
          <p:nvPr/>
        </p:nvSpPr>
        <p:spPr>
          <a:xfrm>
            <a:off x="5430034" y="3443054"/>
            <a:ext cx="46088" cy="30171"/>
          </a:xfrm>
          <a:custGeom>
            <a:avLst/>
            <a:gdLst/>
            <a:ahLst/>
            <a:cxnLst/>
            <a:rect l="l" t="t" r="r" b="b"/>
            <a:pathLst>
              <a:path w="2458" h="1401" extrusionOk="0">
                <a:moveTo>
                  <a:pt x="27" y="1"/>
                </a:moveTo>
                <a:cubicBezTo>
                  <a:pt x="1" y="27"/>
                  <a:pt x="1" y="80"/>
                  <a:pt x="1" y="106"/>
                </a:cubicBezTo>
                <a:cubicBezTo>
                  <a:pt x="1" y="133"/>
                  <a:pt x="1" y="159"/>
                  <a:pt x="1" y="186"/>
                </a:cubicBezTo>
                <a:cubicBezTo>
                  <a:pt x="1" y="397"/>
                  <a:pt x="27" y="555"/>
                  <a:pt x="107" y="688"/>
                </a:cubicBezTo>
                <a:cubicBezTo>
                  <a:pt x="159" y="820"/>
                  <a:pt x="292" y="925"/>
                  <a:pt x="424" y="1004"/>
                </a:cubicBezTo>
                <a:lnTo>
                  <a:pt x="54" y="1004"/>
                </a:lnTo>
                <a:lnTo>
                  <a:pt x="54" y="1401"/>
                </a:lnTo>
                <a:lnTo>
                  <a:pt x="2458" y="1401"/>
                </a:lnTo>
                <a:lnTo>
                  <a:pt x="2458" y="1004"/>
                </a:lnTo>
                <a:lnTo>
                  <a:pt x="1190" y="1004"/>
                </a:lnTo>
                <a:cubicBezTo>
                  <a:pt x="925" y="1004"/>
                  <a:pt x="714" y="952"/>
                  <a:pt x="556" y="820"/>
                </a:cubicBezTo>
                <a:cubicBezTo>
                  <a:pt x="424" y="714"/>
                  <a:pt x="344" y="529"/>
                  <a:pt x="344" y="318"/>
                </a:cubicBezTo>
                <a:cubicBezTo>
                  <a:pt x="344" y="238"/>
                  <a:pt x="344" y="186"/>
                  <a:pt x="371" y="133"/>
                </a:cubicBezTo>
                <a:cubicBezTo>
                  <a:pt x="371" y="80"/>
                  <a:pt x="397" y="27"/>
                  <a:pt x="424" y="1"/>
                </a:cubicBezTo>
                <a:close/>
              </a:path>
            </a:pathLst>
          </a:custGeom>
          <a:solidFill>
            <a:srgbClr val="15B4B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23"/>
          <p:cNvSpPr/>
          <p:nvPr/>
        </p:nvSpPr>
        <p:spPr>
          <a:xfrm>
            <a:off x="5430034" y="3387882"/>
            <a:ext cx="63431" cy="46106"/>
          </a:xfrm>
          <a:custGeom>
            <a:avLst/>
            <a:gdLst/>
            <a:ahLst/>
            <a:cxnLst/>
            <a:rect l="l" t="t" r="r" b="b"/>
            <a:pathLst>
              <a:path w="3383" h="2141" extrusionOk="0">
                <a:moveTo>
                  <a:pt x="1269" y="397"/>
                </a:moveTo>
                <a:cubicBezTo>
                  <a:pt x="1559" y="397"/>
                  <a:pt x="1771" y="476"/>
                  <a:pt x="1956" y="582"/>
                </a:cubicBezTo>
                <a:cubicBezTo>
                  <a:pt x="2114" y="714"/>
                  <a:pt x="2193" y="872"/>
                  <a:pt x="2193" y="1084"/>
                </a:cubicBezTo>
                <a:cubicBezTo>
                  <a:pt x="2193" y="1295"/>
                  <a:pt x="2114" y="1453"/>
                  <a:pt x="1956" y="1585"/>
                </a:cubicBezTo>
                <a:cubicBezTo>
                  <a:pt x="1771" y="1691"/>
                  <a:pt x="1559" y="1744"/>
                  <a:pt x="1269" y="1744"/>
                </a:cubicBezTo>
                <a:cubicBezTo>
                  <a:pt x="978" y="1744"/>
                  <a:pt x="741" y="1691"/>
                  <a:pt x="582" y="1585"/>
                </a:cubicBezTo>
                <a:cubicBezTo>
                  <a:pt x="397" y="1453"/>
                  <a:pt x="318" y="1295"/>
                  <a:pt x="318" y="1084"/>
                </a:cubicBezTo>
                <a:cubicBezTo>
                  <a:pt x="318" y="872"/>
                  <a:pt x="397" y="714"/>
                  <a:pt x="582" y="582"/>
                </a:cubicBezTo>
                <a:cubicBezTo>
                  <a:pt x="741" y="476"/>
                  <a:pt x="978" y="397"/>
                  <a:pt x="1269" y="397"/>
                </a:cubicBezTo>
                <a:close/>
                <a:moveTo>
                  <a:pt x="1269" y="1"/>
                </a:moveTo>
                <a:cubicBezTo>
                  <a:pt x="873" y="1"/>
                  <a:pt x="582" y="80"/>
                  <a:pt x="344" y="265"/>
                </a:cubicBezTo>
                <a:cubicBezTo>
                  <a:pt x="107" y="450"/>
                  <a:pt x="1" y="687"/>
                  <a:pt x="1" y="978"/>
                </a:cubicBezTo>
                <a:cubicBezTo>
                  <a:pt x="1" y="1163"/>
                  <a:pt x="27" y="1321"/>
                  <a:pt x="107" y="1453"/>
                </a:cubicBezTo>
                <a:cubicBezTo>
                  <a:pt x="159" y="1559"/>
                  <a:pt x="265" y="1665"/>
                  <a:pt x="424" y="1744"/>
                </a:cubicBezTo>
                <a:lnTo>
                  <a:pt x="54" y="1744"/>
                </a:lnTo>
                <a:lnTo>
                  <a:pt x="54" y="2140"/>
                </a:lnTo>
                <a:lnTo>
                  <a:pt x="3382" y="2140"/>
                </a:lnTo>
                <a:lnTo>
                  <a:pt x="3382" y="1744"/>
                </a:lnTo>
                <a:lnTo>
                  <a:pt x="2088" y="1744"/>
                </a:lnTo>
                <a:cubicBezTo>
                  <a:pt x="2246" y="1665"/>
                  <a:pt x="2352" y="1559"/>
                  <a:pt x="2405" y="1453"/>
                </a:cubicBezTo>
                <a:cubicBezTo>
                  <a:pt x="2484" y="1321"/>
                  <a:pt x="2510" y="1163"/>
                  <a:pt x="2510" y="978"/>
                </a:cubicBezTo>
                <a:cubicBezTo>
                  <a:pt x="2510" y="687"/>
                  <a:pt x="2405" y="450"/>
                  <a:pt x="2167" y="265"/>
                </a:cubicBezTo>
                <a:cubicBezTo>
                  <a:pt x="1929" y="80"/>
                  <a:pt x="1639" y="1"/>
                  <a:pt x="1269" y="1"/>
                </a:cubicBezTo>
                <a:close/>
              </a:path>
            </a:pathLst>
          </a:custGeom>
          <a:solidFill>
            <a:srgbClr val="15B4B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23"/>
          <p:cNvSpPr/>
          <p:nvPr/>
        </p:nvSpPr>
        <p:spPr>
          <a:xfrm>
            <a:off x="5430034" y="3336694"/>
            <a:ext cx="47081" cy="40981"/>
          </a:xfrm>
          <a:custGeom>
            <a:avLst/>
            <a:gdLst/>
            <a:ahLst/>
            <a:cxnLst/>
            <a:rect l="l" t="t" r="r" b="b"/>
            <a:pathLst>
              <a:path w="2511" h="1903" extrusionOk="0">
                <a:moveTo>
                  <a:pt x="133" y="0"/>
                </a:moveTo>
                <a:cubicBezTo>
                  <a:pt x="80" y="106"/>
                  <a:pt x="54" y="212"/>
                  <a:pt x="27" y="317"/>
                </a:cubicBezTo>
                <a:cubicBezTo>
                  <a:pt x="1" y="449"/>
                  <a:pt x="1" y="555"/>
                  <a:pt x="1" y="687"/>
                </a:cubicBezTo>
                <a:cubicBezTo>
                  <a:pt x="1" y="1057"/>
                  <a:pt x="107" y="1347"/>
                  <a:pt x="318" y="1559"/>
                </a:cubicBezTo>
                <a:cubicBezTo>
                  <a:pt x="556" y="1796"/>
                  <a:pt x="873" y="1902"/>
                  <a:pt x="1269" y="1902"/>
                </a:cubicBezTo>
                <a:cubicBezTo>
                  <a:pt x="1639" y="1902"/>
                  <a:pt x="1956" y="1796"/>
                  <a:pt x="2167" y="1559"/>
                </a:cubicBezTo>
                <a:cubicBezTo>
                  <a:pt x="2405" y="1347"/>
                  <a:pt x="2510" y="1057"/>
                  <a:pt x="2510" y="713"/>
                </a:cubicBezTo>
                <a:cubicBezTo>
                  <a:pt x="2510" y="581"/>
                  <a:pt x="2510" y="449"/>
                  <a:pt x="2484" y="344"/>
                </a:cubicBezTo>
                <a:cubicBezTo>
                  <a:pt x="2458" y="212"/>
                  <a:pt x="2405" y="106"/>
                  <a:pt x="2378" y="0"/>
                </a:cubicBezTo>
                <a:lnTo>
                  <a:pt x="2008" y="0"/>
                </a:lnTo>
                <a:cubicBezTo>
                  <a:pt x="2061" y="106"/>
                  <a:pt x="2114" y="212"/>
                  <a:pt x="2141" y="317"/>
                </a:cubicBezTo>
                <a:cubicBezTo>
                  <a:pt x="2167" y="449"/>
                  <a:pt x="2193" y="555"/>
                  <a:pt x="2193" y="661"/>
                </a:cubicBezTo>
                <a:cubicBezTo>
                  <a:pt x="2193" y="925"/>
                  <a:pt x="2114" y="1110"/>
                  <a:pt x="1956" y="1268"/>
                </a:cubicBezTo>
                <a:cubicBezTo>
                  <a:pt x="1771" y="1400"/>
                  <a:pt x="1559" y="1479"/>
                  <a:pt x="1269" y="1479"/>
                </a:cubicBezTo>
                <a:cubicBezTo>
                  <a:pt x="952" y="1479"/>
                  <a:pt x="741" y="1400"/>
                  <a:pt x="582" y="1268"/>
                </a:cubicBezTo>
                <a:cubicBezTo>
                  <a:pt x="397" y="1110"/>
                  <a:pt x="318" y="925"/>
                  <a:pt x="318" y="661"/>
                </a:cubicBezTo>
                <a:cubicBezTo>
                  <a:pt x="318" y="555"/>
                  <a:pt x="344" y="449"/>
                  <a:pt x="371" y="317"/>
                </a:cubicBezTo>
                <a:cubicBezTo>
                  <a:pt x="397" y="212"/>
                  <a:pt x="450" y="106"/>
                  <a:pt x="503" y="0"/>
                </a:cubicBezTo>
                <a:close/>
              </a:path>
            </a:pathLst>
          </a:custGeom>
          <a:solidFill>
            <a:srgbClr val="15B4B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23"/>
          <p:cNvSpPr/>
          <p:nvPr/>
        </p:nvSpPr>
        <p:spPr>
          <a:xfrm>
            <a:off x="1869189" y="4181196"/>
            <a:ext cx="311026" cy="258269"/>
          </a:xfrm>
          <a:custGeom>
            <a:avLst/>
            <a:gdLst/>
            <a:ahLst/>
            <a:cxnLst/>
            <a:rect l="l" t="t" r="r" b="b"/>
            <a:pathLst>
              <a:path w="14396" h="11993" extrusionOk="0">
                <a:moveTo>
                  <a:pt x="0" y="1"/>
                </a:moveTo>
                <a:lnTo>
                  <a:pt x="0" y="11993"/>
                </a:lnTo>
                <a:lnTo>
                  <a:pt x="14396" y="11993"/>
                </a:lnTo>
                <a:lnTo>
                  <a:pt x="14396" y="1"/>
                </a:lnTo>
                <a:close/>
              </a:path>
            </a:pathLst>
          </a:custGeom>
          <a:solidFill>
            <a:srgbClr val="CFE2F3"/>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rgbClr val="5E5E5E"/>
                </a:solidFill>
                <a:latin typeface="Avenir"/>
                <a:ea typeface="Avenir"/>
                <a:cs typeface="Avenir"/>
                <a:sym typeface="Avenir"/>
              </a:rPr>
              <a:t>SDKPy</a:t>
            </a:r>
            <a:endParaRPr sz="600" b="0" i="0" u="none" strike="noStrike" cap="none">
              <a:solidFill>
                <a:srgbClr val="5E5E5E"/>
              </a:solidFill>
              <a:latin typeface="Avenir"/>
              <a:ea typeface="Avenir"/>
              <a:cs typeface="Avenir"/>
              <a:sym typeface="Avenir"/>
            </a:endParaRPr>
          </a:p>
        </p:txBody>
      </p:sp>
      <p:sp>
        <p:nvSpPr>
          <p:cNvPr id="446" name="Google Shape;446;p23"/>
          <p:cNvSpPr/>
          <p:nvPr/>
        </p:nvSpPr>
        <p:spPr>
          <a:xfrm>
            <a:off x="1409710" y="4181206"/>
            <a:ext cx="269925" cy="258269"/>
          </a:xfrm>
          <a:custGeom>
            <a:avLst/>
            <a:gdLst/>
            <a:ahLst/>
            <a:cxnLst/>
            <a:rect l="l" t="t" r="r" b="b"/>
            <a:pathLst>
              <a:path w="14396" h="11993" extrusionOk="0">
                <a:moveTo>
                  <a:pt x="0" y="1"/>
                </a:moveTo>
                <a:lnTo>
                  <a:pt x="0" y="11993"/>
                </a:lnTo>
                <a:lnTo>
                  <a:pt x="14396" y="11993"/>
                </a:lnTo>
                <a:lnTo>
                  <a:pt x="14396" y="1"/>
                </a:lnTo>
                <a:close/>
              </a:path>
            </a:pathLst>
          </a:custGeom>
          <a:solidFill>
            <a:srgbClr val="284787"/>
          </a:solidFill>
          <a:ln w="9525" cap="flat" cmpd="sng">
            <a:solidFill>
              <a:srgbClr val="A9B6DC"/>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fr" sz="600" b="0" i="0" u="none" strike="noStrike" cap="none">
                <a:solidFill>
                  <a:srgbClr val="FFFFFF"/>
                </a:solidFill>
                <a:latin typeface="Avenir"/>
                <a:ea typeface="Avenir"/>
                <a:cs typeface="Avenir"/>
                <a:sym typeface="Avenir"/>
              </a:rPr>
              <a:t>CLI</a:t>
            </a:r>
            <a:endParaRPr sz="600" b="0" i="0" u="none" strike="noStrike" cap="none">
              <a:solidFill>
                <a:srgbClr val="FFFFFF"/>
              </a:solidFill>
              <a:latin typeface="Avenir"/>
              <a:ea typeface="Avenir"/>
              <a:cs typeface="Avenir"/>
              <a:sym typeface="Avenir"/>
            </a:endParaRPr>
          </a:p>
        </p:txBody>
      </p:sp>
      <p:sp>
        <p:nvSpPr>
          <p:cNvPr id="447" name="Google Shape;447;p23"/>
          <p:cNvSpPr/>
          <p:nvPr/>
        </p:nvSpPr>
        <p:spPr>
          <a:xfrm flipH="1">
            <a:off x="7055624" y="4185933"/>
            <a:ext cx="311026" cy="258269"/>
          </a:xfrm>
          <a:custGeom>
            <a:avLst/>
            <a:gdLst/>
            <a:ahLst/>
            <a:cxnLst/>
            <a:rect l="l" t="t" r="r" b="b"/>
            <a:pathLst>
              <a:path w="14396" h="11993" extrusionOk="0">
                <a:moveTo>
                  <a:pt x="0" y="1"/>
                </a:moveTo>
                <a:lnTo>
                  <a:pt x="0" y="11993"/>
                </a:lnTo>
                <a:lnTo>
                  <a:pt x="14396" y="11993"/>
                </a:lnTo>
                <a:lnTo>
                  <a:pt x="14396" y="1"/>
                </a:lnTo>
                <a:close/>
              </a:path>
            </a:pathLst>
          </a:custGeom>
          <a:solidFill>
            <a:srgbClr val="CFE2F3"/>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rgbClr val="5E5E5E"/>
                </a:solidFill>
                <a:latin typeface="Avenir"/>
                <a:ea typeface="Avenir"/>
                <a:cs typeface="Avenir"/>
                <a:sym typeface="Avenir"/>
              </a:rPr>
              <a:t>SDKPy</a:t>
            </a:r>
            <a:endParaRPr sz="600" b="0" i="0" u="none" strike="noStrike" cap="none">
              <a:solidFill>
                <a:srgbClr val="5E5E5E"/>
              </a:solidFill>
              <a:latin typeface="Avenir"/>
              <a:ea typeface="Avenir"/>
              <a:cs typeface="Avenir"/>
              <a:sym typeface="Avenir"/>
            </a:endParaRPr>
          </a:p>
        </p:txBody>
      </p:sp>
      <p:sp>
        <p:nvSpPr>
          <p:cNvPr id="448" name="Google Shape;448;p23"/>
          <p:cNvSpPr/>
          <p:nvPr/>
        </p:nvSpPr>
        <p:spPr>
          <a:xfrm flipH="1">
            <a:off x="7557900" y="4185933"/>
            <a:ext cx="269925" cy="258269"/>
          </a:xfrm>
          <a:custGeom>
            <a:avLst/>
            <a:gdLst/>
            <a:ahLst/>
            <a:cxnLst/>
            <a:rect l="l" t="t" r="r" b="b"/>
            <a:pathLst>
              <a:path w="14396" h="11993" extrusionOk="0">
                <a:moveTo>
                  <a:pt x="0" y="1"/>
                </a:moveTo>
                <a:lnTo>
                  <a:pt x="0" y="11993"/>
                </a:lnTo>
                <a:lnTo>
                  <a:pt x="14396" y="11993"/>
                </a:lnTo>
                <a:lnTo>
                  <a:pt x="14396" y="1"/>
                </a:lnTo>
                <a:close/>
              </a:path>
            </a:pathLst>
          </a:custGeom>
          <a:solidFill>
            <a:srgbClr val="284787"/>
          </a:solidFill>
          <a:ln w="9525" cap="flat" cmpd="sng">
            <a:solidFill>
              <a:srgbClr val="A9B6DC"/>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fr" sz="600" b="0" i="0" u="none" strike="noStrike" cap="none">
                <a:solidFill>
                  <a:srgbClr val="FFFFFF"/>
                </a:solidFill>
                <a:latin typeface="Avenir"/>
                <a:ea typeface="Avenir"/>
                <a:cs typeface="Avenir"/>
                <a:sym typeface="Avenir"/>
              </a:rPr>
              <a:t>CLI</a:t>
            </a:r>
            <a:endParaRPr sz="600" b="0" i="0" u="none" strike="noStrike" cap="none">
              <a:solidFill>
                <a:srgbClr val="FFFFFF"/>
              </a:solidFill>
              <a:latin typeface="Avenir"/>
              <a:ea typeface="Avenir"/>
              <a:cs typeface="Avenir"/>
              <a:sym typeface="Avenir"/>
            </a:endParaRPr>
          </a:p>
        </p:txBody>
      </p:sp>
      <p:sp>
        <p:nvSpPr>
          <p:cNvPr id="449" name="Google Shape;449;p23"/>
          <p:cNvSpPr/>
          <p:nvPr/>
        </p:nvSpPr>
        <p:spPr>
          <a:xfrm>
            <a:off x="3592532" y="2833574"/>
            <a:ext cx="486900" cy="151800"/>
          </a:xfrm>
          <a:prstGeom prst="rect">
            <a:avLst/>
          </a:prstGeom>
          <a:solidFill>
            <a:srgbClr val="D6D5D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5E5E5E"/>
              </a:solidFill>
              <a:latin typeface="Arial"/>
              <a:ea typeface="Arial"/>
              <a:cs typeface="Arial"/>
              <a:sym typeface="Arial"/>
            </a:endParaRPr>
          </a:p>
        </p:txBody>
      </p:sp>
      <p:sp>
        <p:nvSpPr>
          <p:cNvPr id="450" name="Google Shape;450;p23"/>
          <p:cNvSpPr txBox="1"/>
          <p:nvPr/>
        </p:nvSpPr>
        <p:spPr>
          <a:xfrm>
            <a:off x="3542760" y="2763736"/>
            <a:ext cx="624300" cy="1470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fr" sz="800" b="0" i="0" u="none" strike="noStrike" cap="none">
                <a:solidFill>
                  <a:srgbClr val="5E5E5E"/>
                </a:solidFill>
                <a:latin typeface="Helvetica Neue"/>
                <a:ea typeface="Helvetica Neue"/>
                <a:cs typeface="Helvetica Neue"/>
                <a:sym typeface="Helvetica Neue"/>
              </a:rPr>
              <a:t>Chaincode</a:t>
            </a:r>
            <a:endParaRPr sz="800" b="0" i="0" u="none" strike="noStrike" cap="none">
              <a:solidFill>
                <a:srgbClr val="5E5E5E"/>
              </a:solidFill>
              <a:latin typeface="Helvetica Neue"/>
              <a:ea typeface="Helvetica Neue"/>
              <a:cs typeface="Helvetica Neue"/>
              <a:sym typeface="Helvetica Neue"/>
            </a:endParaRPr>
          </a:p>
        </p:txBody>
      </p:sp>
      <p:sp>
        <p:nvSpPr>
          <p:cNvPr id="451" name="Google Shape;451;p23"/>
          <p:cNvSpPr/>
          <p:nvPr/>
        </p:nvSpPr>
        <p:spPr>
          <a:xfrm>
            <a:off x="5087621" y="2459550"/>
            <a:ext cx="618640" cy="726459"/>
          </a:xfrm>
          <a:custGeom>
            <a:avLst/>
            <a:gdLst/>
            <a:ahLst/>
            <a:cxnLst/>
            <a:rect l="l" t="t" r="r" b="b"/>
            <a:pathLst>
              <a:path w="25966" h="26547" extrusionOk="0">
                <a:moveTo>
                  <a:pt x="8479" y="0"/>
                </a:moveTo>
                <a:lnTo>
                  <a:pt x="0" y="14105"/>
                </a:lnTo>
                <a:lnTo>
                  <a:pt x="10804" y="26546"/>
                </a:lnTo>
                <a:lnTo>
                  <a:pt x="25966" y="20101"/>
                </a:lnTo>
                <a:lnTo>
                  <a:pt x="24513" y="3672"/>
                </a:lnTo>
                <a:lnTo>
                  <a:pt x="8479" y="0"/>
                </a:lnTo>
                <a:close/>
              </a:path>
            </a:pathLst>
          </a:custGeom>
          <a:solidFill>
            <a:srgbClr val="15B4B6"/>
          </a:solidFill>
          <a:ln w="9525" cap="flat" cmpd="sng">
            <a:solidFill>
              <a:srgbClr val="15B4B6"/>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fr" sz="1100" b="0" i="0" u="none" strike="noStrike" cap="none">
                <a:solidFill>
                  <a:srgbClr val="5E5E5E"/>
                </a:solidFill>
                <a:latin typeface="Arial"/>
                <a:ea typeface="Arial"/>
                <a:cs typeface="Arial"/>
                <a:sym typeface="Arial"/>
              </a:rPr>
              <a:t>   Peer</a:t>
            </a:r>
            <a:endParaRPr sz="1100" b="0" i="0" u="none" strike="noStrike" cap="none">
              <a:solidFill>
                <a:srgbClr val="5E5E5E"/>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fr" sz="800" b="0" i="0" u="none" strike="noStrike" cap="none">
                <a:solidFill>
                  <a:srgbClr val="5E5E5E"/>
                </a:solidFill>
                <a:latin typeface="Arial"/>
                <a:ea typeface="Arial"/>
                <a:cs typeface="Arial"/>
                <a:sym typeface="Arial"/>
              </a:rPr>
              <a:t>   Ledger</a:t>
            </a:r>
            <a:endParaRPr sz="800" b="0" i="0" u="none" strike="noStrike" cap="none">
              <a:solidFill>
                <a:srgbClr val="5E5E5E"/>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5E5E5E"/>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5E5E5E"/>
              </a:solidFill>
              <a:latin typeface="Arial"/>
              <a:ea typeface="Arial"/>
              <a:cs typeface="Arial"/>
              <a:sym typeface="Arial"/>
            </a:endParaRPr>
          </a:p>
        </p:txBody>
      </p:sp>
      <p:sp>
        <p:nvSpPr>
          <p:cNvPr id="452" name="Google Shape;452;p23"/>
          <p:cNvSpPr/>
          <p:nvPr/>
        </p:nvSpPr>
        <p:spPr>
          <a:xfrm>
            <a:off x="5198837" y="2857650"/>
            <a:ext cx="486900" cy="151800"/>
          </a:xfrm>
          <a:prstGeom prst="rect">
            <a:avLst/>
          </a:prstGeom>
          <a:solidFill>
            <a:srgbClr val="D6D5D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5E5E5E"/>
              </a:solidFill>
              <a:latin typeface="Arial"/>
              <a:ea typeface="Arial"/>
              <a:cs typeface="Arial"/>
              <a:sym typeface="Arial"/>
            </a:endParaRPr>
          </a:p>
        </p:txBody>
      </p:sp>
      <p:sp>
        <p:nvSpPr>
          <p:cNvPr id="453" name="Google Shape;453;p23"/>
          <p:cNvSpPr txBox="1"/>
          <p:nvPr/>
        </p:nvSpPr>
        <p:spPr>
          <a:xfrm>
            <a:off x="5149065" y="2787812"/>
            <a:ext cx="624300" cy="1470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fr" sz="800" b="0" i="0" u="none" strike="noStrike" cap="none">
                <a:solidFill>
                  <a:srgbClr val="5E5E5E"/>
                </a:solidFill>
                <a:latin typeface="Helvetica Neue"/>
                <a:ea typeface="Helvetica Neue"/>
                <a:cs typeface="Helvetica Neue"/>
                <a:sym typeface="Helvetica Neue"/>
              </a:rPr>
              <a:t>Chaincode</a:t>
            </a:r>
            <a:endParaRPr sz="800" b="0" i="0" u="none" strike="noStrike" cap="none">
              <a:solidFill>
                <a:srgbClr val="5E5E5E"/>
              </a:solidFill>
              <a:latin typeface="Helvetica Neue"/>
              <a:ea typeface="Helvetica Neue"/>
              <a:cs typeface="Helvetica Neue"/>
              <a:sym typeface="Helvetica Neue"/>
            </a:endParaRPr>
          </a:p>
        </p:txBody>
      </p:sp>
      <p:sp>
        <p:nvSpPr>
          <p:cNvPr id="454" name="Google Shape;454;p23"/>
          <p:cNvSpPr/>
          <p:nvPr/>
        </p:nvSpPr>
        <p:spPr>
          <a:xfrm>
            <a:off x="3496953" y="1449288"/>
            <a:ext cx="486881" cy="572271"/>
          </a:xfrm>
          <a:custGeom>
            <a:avLst/>
            <a:gdLst/>
            <a:ahLst/>
            <a:cxnLst/>
            <a:rect l="l" t="t" r="r" b="b"/>
            <a:pathLst>
              <a:path w="25967" h="26574" extrusionOk="0">
                <a:moveTo>
                  <a:pt x="8480" y="1"/>
                </a:moveTo>
                <a:lnTo>
                  <a:pt x="1" y="14132"/>
                </a:lnTo>
                <a:lnTo>
                  <a:pt x="10831" y="26574"/>
                </a:lnTo>
                <a:lnTo>
                  <a:pt x="25966" y="20129"/>
                </a:lnTo>
                <a:lnTo>
                  <a:pt x="24540" y="3699"/>
                </a:lnTo>
                <a:lnTo>
                  <a:pt x="8480" y="1"/>
                </a:lnTo>
                <a:close/>
              </a:path>
            </a:pathLst>
          </a:custGeom>
          <a:solidFill>
            <a:srgbClr val="1DD8B4"/>
          </a:solidFill>
          <a:ln w="9525" cap="flat" cmpd="sng">
            <a:solidFill>
              <a:srgbClr val="1DD8B4"/>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fr" sz="600" b="0" i="0" u="none" strike="noStrike" cap="none">
                <a:solidFill>
                  <a:srgbClr val="5E5E5E"/>
                </a:solidFill>
                <a:latin typeface="Arial"/>
                <a:ea typeface="Arial"/>
                <a:cs typeface="Arial"/>
                <a:sym typeface="Arial"/>
              </a:rPr>
              <a:t>   Peer</a:t>
            </a:r>
            <a:endParaRPr sz="600" b="0" i="0" u="none" strike="noStrike" cap="none">
              <a:solidFill>
                <a:srgbClr val="5E5E5E"/>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fr" sz="600" b="0" i="0" u="none" strike="noStrike" cap="none">
                <a:solidFill>
                  <a:srgbClr val="5E5E5E"/>
                </a:solidFill>
                <a:latin typeface="Arial"/>
                <a:ea typeface="Arial"/>
                <a:cs typeface="Arial"/>
                <a:sym typeface="Arial"/>
              </a:rPr>
              <a:t>   Ledger</a:t>
            </a:r>
            <a:endParaRPr sz="600" b="0" i="0" u="none" strike="noStrike" cap="none">
              <a:solidFill>
                <a:srgbClr val="5E5E5E"/>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5E5E5E"/>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5E5E5E"/>
              </a:solidFill>
              <a:latin typeface="Arial"/>
              <a:ea typeface="Arial"/>
              <a:cs typeface="Arial"/>
              <a:sym typeface="Arial"/>
            </a:endParaRPr>
          </a:p>
        </p:txBody>
      </p:sp>
      <p:sp>
        <p:nvSpPr>
          <p:cNvPr id="455" name="Google Shape;455;p23"/>
          <p:cNvSpPr/>
          <p:nvPr/>
        </p:nvSpPr>
        <p:spPr>
          <a:xfrm>
            <a:off x="3583200" y="1752687"/>
            <a:ext cx="383100" cy="119400"/>
          </a:xfrm>
          <a:prstGeom prst="rect">
            <a:avLst/>
          </a:prstGeom>
          <a:solidFill>
            <a:srgbClr val="D6D5D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5E5E5E"/>
              </a:solidFill>
              <a:latin typeface="Arial"/>
              <a:ea typeface="Arial"/>
              <a:cs typeface="Arial"/>
              <a:sym typeface="Arial"/>
            </a:endParaRPr>
          </a:p>
        </p:txBody>
      </p:sp>
      <p:sp>
        <p:nvSpPr>
          <p:cNvPr id="456" name="Google Shape;456;p23"/>
          <p:cNvSpPr txBox="1"/>
          <p:nvPr/>
        </p:nvSpPr>
        <p:spPr>
          <a:xfrm>
            <a:off x="3544031" y="1697726"/>
            <a:ext cx="491400" cy="1155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500"/>
              <a:buFont typeface="Arial"/>
              <a:buNone/>
            </a:pPr>
            <a:r>
              <a:rPr lang="fr" sz="500" b="0" i="0" u="none" strike="noStrike" cap="none">
                <a:solidFill>
                  <a:srgbClr val="5E5E5E"/>
                </a:solidFill>
                <a:latin typeface="Helvetica Neue"/>
                <a:ea typeface="Helvetica Neue"/>
                <a:cs typeface="Helvetica Neue"/>
                <a:sym typeface="Helvetica Neue"/>
              </a:rPr>
              <a:t>Chaincode</a:t>
            </a:r>
            <a:endParaRPr sz="500" b="0" i="0" u="none" strike="noStrike" cap="none">
              <a:solidFill>
                <a:srgbClr val="5E5E5E"/>
              </a:solidFill>
              <a:latin typeface="Helvetica Neue"/>
              <a:ea typeface="Helvetica Neue"/>
              <a:cs typeface="Helvetica Neue"/>
              <a:sym typeface="Helvetica Neue"/>
            </a:endParaRPr>
          </a:p>
        </p:txBody>
      </p:sp>
      <p:sp>
        <p:nvSpPr>
          <p:cNvPr id="457" name="Google Shape;457;p23"/>
          <p:cNvSpPr/>
          <p:nvPr/>
        </p:nvSpPr>
        <p:spPr>
          <a:xfrm>
            <a:off x="4306973" y="831882"/>
            <a:ext cx="486881" cy="572271"/>
          </a:xfrm>
          <a:custGeom>
            <a:avLst/>
            <a:gdLst/>
            <a:ahLst/>
            <a:cxnLst/>
            <a:rect l="l" t="t" r="r" b="b"/>
            <a:pathLst>
              <a:path w="25967" h="26574" extrusionOk="0">
                <a:moveTo>
                  <a:pt x="8480" y="1"/>
                </a:moveTo>
                <a:lnTo>
                  <a:pt x="1" y="14132"/>
                </a:lnTo>
                <a:lnTo>
                  <a:pt x="10831" y="26574"/>
                </a:lnTo>
                <a:lnTo>
                  <a:pt x="25966" y="20129"/>
                </a:lnTo>
                <a:lnTo>
                  <a:pt x="24540" y="3699"/>
                </a:lnTo>
                <a:lnTo>
                  <a:pt x="8480" y="1"/>
                </a:lnTo>
                <a:close/>
              </a:path>
            </a:pathLst>
          </a:custGeom>
          <a:solidFill>
            <a:srgbClr val="1DD8B4"/>
          </a:solidFill>
          <a:ln w="9525" cap="flat" cmpd="sng">
            <a:solidFill>
              <a:srgbClr val="1DD8B4"/>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fr" sz="600" b="0" i="0" u="none" strike="noStrike" cap="none">
                <a:solidFill>
                  <a:srgbClr val="5E5E5E"/>
                </a:solidFill>
                <a:latin typeface="Arial"/>
                <a:ea typeface="Arial"/>
                <a:cs typeface="Arial"/>
                <a:sym typeface="Arial"/>
              </a:rPr>
              <a:t>   Peer</a:t>
            </a:r>
            <a:endParaRPr sz="600" b="0" i="0" u="none" strike="noStrike" cap="none">
              <a:solidFill>
                <a:srgbClr val="5E5E5E"/>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fr" sz="600" b="0" i="0" u="none" strike="noStrike" cap="none">
                <a:solidFill>
                  <a:srgbClr val="5E5E5E"/>
                </a:solidFill>
                <a:latin typeface="Arial"/>
                <a:ea typeface="Arial"/>
                <a:cs typeface="Arial"/>
                <a:sym typeface="Arial"/>
              </a:rPr>
              <a:t>   Ledger</a:t>
            </a:r>
            <a:endParaRPr sz="600" b="0" i="0" u="none" strike="noStrike" cap="none">
              <a:solidFill>
                <a:srgbClr val="5E5E5E"/>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5E5E5E"/>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5E5E5E"/>
              </a:solidFill>
              <a:latin typeface="Arial"/>
              <a:ea typeface="Arial"/>
              <a:cs typeface="Arial"/>
              <a:sym typeface="Arial"/>
            </a:endParaRPr>
          </a:p>
        </p:txBody>
      </p:sp>
      <p:sp>
        <p:nvSpPr>
          <p:cNvPr id="458" name="Google Shape;458;p23"/>
          <p:cNvSpPr/>
          <p:nvPr/>
        </p:nvSpPr>
        <p:spPr>
          <a:xfrm>
            <a:off x="4393220" y="1135281"/>
            <a:ext cx="383100" cy="119400"/>
          </a:xfrm>
          <a:prstGeom prst="rect">
            <a:avLst/>
          </a:prstGeom>
          <a:solidFill>
            <a:srgbClr val="D6D5D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5E5E5E"/>
              </a:solidFill>
              <a:latin typeface="Arial"/>
              <a:ea typeface="Arial"/>
              <a:cs typeface="Arial"/>
              <a:sym typeface="Arial"/>
            </a:endParaRPr>
          </a:p>
        </p:txBody>
      </p:sp>
      <p:sp>
        <p:nvSpPr>
          <p:cNvPr id="459" name="Google Shape;459;p23"/>
          <p:cNvSpPr txBox="1"/>
          <p:nvPr/>
        </p:nvSpPr>
        <p:spPr>
          <a:xfrm>
            <a:off x="4354051" y="1080320"/>
            <a:ext cx="491400" cy="1155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500"/>
              <a:buFont typeface="Arial"/>
              <a:buNone/>
            </a:pPr>
            <a:r>
              <a:rPr lang="fr" sz="500" b="0" i="0" u="none" strike="noStrike" cap="none">
                <a:solidFill>
                  <a:srgbClr val="5E5E5E"/>
                </a:solidFill>
                <a:latin typeface="Helvetica Neue"/>
                <a:ea typeface="Helvetica Neue"/>
                <a:cs typeface="Helvetica Neue"/>
                <a:sym typeface="Helvetica Neue"/>
              </a:rPr>
              <a:t>Chaincode</a:t>
            </a:r>
            <a:endParaRPr sz="500" b="0" i="0" u="none" strike="noStrike" cap="none">
              <a:solidFill>
                <a:srgbClr val="5E5E5E"/>
              </a:solidFill>
              <a:latin typeface="Helvetica Neue"/>
              <a:ea typeface="Helvetica Neue"/>
              <a:cs typeface="Helvetica Neue"/>
              <a:sym typeface="Helvetica Neue"/>
            </a:endParaRPr>
          </a:p>
        </p:txBody>
      </p:sp>
      <p:sp>
        <p:nvSpPr>
          <p:cNvPr id="460" name="Google Shape;460;p23"/>
          <p:cNvSpPr/>
          <p:nvPr/>
        </p:nvSpPr>
        <p:spPr>
          <a:xfrm>
            <a:off x="5168237" y="1420324"/>
            <a:ext cx="486881" cy="572271"/>
          </a:xfrm>
          <a:custGeom>
            <a:avLst/>
            <a:gdLst/>
            <a:ahLst/>
            <a:cxnLst/>
            <a:rect l="l" t="t" r="r" b="b"/>
            <a:pathLst>
              <a:path w="25967" h="26574" extrusionOk="0">
                <a:moveTo>
                  <a:pt x="8480" y="1"/>
                </a:moveTo>
                <a:lnTo>
                  <a:pt x="1" y="14132"/>
                </a:lnTo>
                <a:lnTo>
                  <a:pt x="10831" y="26574"/>
                </a:lnTo>
                <a:lnTo>
                  <a:pt x="25966" y="20129"/>
                </a:lnTo>
                <a:lnTo>
                  <a:pt x="24540" y="3699"/>
                </a:lnTo>
                <a:lnTo>
                  <a:pt x="8480" y="1"/>
                </a:lnTo>
                <a:close/>
              </a:path>
            </a:pathLst>
          </a:custGeom>
          <a:solidFill>
            <a:srgbClr val="1DD8B4"/>
          </a:solidFill>
          <a:ln w="9525" cap="flat" cmpd="sng">
            <a:solidFill>
              <a:srgbClr val="1DD8B4"/>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fr" sz="600" b="0" i="0" u="none" strike="noStrike" cap="none">
                <a:solidFill>
                  <a:srgbClr val="5E5E5E"/>
                </a:solidFill>
                <a:latin typeface="Arial"/>
                <a:ea typeface="Arial"/>
                <a:cs typeface="Arial"/>
                <a:sym typeface="Arial"/>
              </a:rPr>
              <a:t>   Peer</a:t>
            </a:r>
            <a:endParaRPr sz="600" b="0" i="0" u="none" strike="noStrike" cap="none">
              <a:solidFill>
                <a:srgbClr val="5E5E5E"/>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fr" sz="600" b="0" i="0" u="none" strike="noStrike" cap="none">
                <a:solidFill>
                  <a:srgbClr val="5E5E5E"/>
                </a:solidFill>
                <a:latin typeface="Arial"/>
                <a:ea typeface="Arial"/>
                <a:cs typeface="Arial"/>
                <a:sym typeface="Arial"/>
              </a:rPr>
              <a:t>   Ledger</a:t>
            </a:r>
            <a:endParaRPr sz="600" b="0" i="0" u="none" strike="noStrike" cap="none">
              <a:solidFill>
                <a:srgbClr val="5E5E5E"/>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5E5E5E"/>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5E5E5E"/>
              </a:solidFill>
              <a:latin typeface="Arial"/>
              <a:ea typeface="Arial"/>
              <a:cs typeface="Arial"/>
              <a:sym typeface="Arial"/>
            </a:endParaRPr>
          </a:p>
        </p:txBody>
      </p:sp>
      <p:sp>
        <p:nvSpPr>
          <p:cNvPr id="461" name="Google Shape;461;p23"/>
          <p:cNvSpPr/>
          <p:nvPr/>
        </p:nvSpPr>
        <p:spPr>
          <a:xfrm>
            <a:off x="5254484" y="1723722"/>
            <a:ext cx="383100" cy="119400"/>
          </a:xfrm>
          <a:prstGeom prst="rect">
            <a:avLst/>
          </a:prstGeom>
          <a:solidFill>
            <a:srgbClr val="D6D5D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5E5E5E"/>
              </a:solidFill>
              <a:latin typeface="Arial"/>
              <a:ea typeface="Arial"/>
              <a:cs typeface="Arial"/>
              <a:sym typeface="Arial"/>
            </a:endParaRPr>
          </a:p>
        </p:txBody>
      </p:sp>
      <p:sp>
        <p:nvSpPr>
          <p:cNvPr id="462" name="Google Shape;462;p23"/>
          <p:cNvSpPr txBox="1"/>
          <p:nvPr/>
        </p:nvSpPr>
        <p:spPr>
          <a:xfrm>
            <a:off x="5215315" y="1668762"/>
            <a:ext cx="491400" cy="1155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500"/>
              <a:buFont typeface="Arial"/>
              <a:buNone/>
            </a:pPr>
            <a:r>
              <a:rPr lang="fr" sz="500" b="0" i="0" u="none" strike="noStrike" cap="none">
                <a:solidFill>
                  <a:srgbClr val="5E5E5E"/>
                </a:solidFill>
                <a:latin typeface="Helvetica Neue"/>
                <a:ea typeface="Helvetica Neue"/>
                <a:cs typeface="Helvetica Neue"/>
                <a:sym typeface="Helvetica Neue"/>
              </a:rPr>
              <a:t>Chaincode</a:t>
            </a:r>
            <a:endParaRPr sz="500" b="0" i="0" u="none" strike="noStrike" cap="none">
              <a:solidFill>
                <a:srgbClr val="5E5E5E"/>
              </a:solidFill>
              <a:latin typeface="Helvetica Neue"/>
              <a:ea typeface="Helvetica Neue"/>
              <a:cs typeface="Helvetica Neue"/>
              <a:sym typeface="Helvetica Neue"/>
            </a:endParaRPr>
          </a:p>
        </p:txBody>
      </p:sp>
      <p:sp>
        <p:nvSpPr>
          <p:cNvPr id="463" name="Google Shape;463;p23"/>
          <p:cNvSpPr/>
          <p:nvPr/>
        </p:nvSpPr>
        <p:spPr>
          <a:xfrm>
            <a:off x="1522426" y="3583264"/>
            <a:ext cx="582900" cy="427200"/>
          </a:xfrm>
          <a:prstGeom prst="rect">
            <a:avLst/>
          </a:prstGeom>
          <a:solidFill>
            <a:srgbClr val="D6D5D5"/>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fr" sz="900" b="0" i="0" u="none" strike="noStrike" cap="none">
                <a:solidFill>
                  <a:srgbClr val="000000"/>
                </a:solidFill>
                <a:latin typeface="Avenir"/>
                <a:ea typeface="Avenir"/>
                <a:cs typeface="Avenir"/>
                <a:sym typeface="Avenir"/>
              </a:rPr>
              <a:t>Substra-tools</a:t>
            </a:r>
            <a:endParaRPr sz="900" b="0" i="0" u="none" strike="noStrike" cap="none">
              <a:solidFill>
                <a:srgbClr val="000000"/>
              </a:solidFill>
              <a:latin typeface="Avenir"/>
              <a:ea typeface="Avenir"/>
              <a:cs typeface="Avenir"/>
              <a:sym typeface="Avenir"/>
            </a:endParaRPr>
          </a:p>
        </p:txBody>
      </p:sp>
      <p:sp>
        <p:nvSpPr>
          <p:cNvPr id="397" name="Google Shape;397;p23"/>
          <p:cNvSpPr/>
          <p:nvPr/>
        </p:nvSpPr>
        <p:spPr>
          <a:xfrm>
            <a:off x="2990684" y="2757878"/>
            <a:ext cx="330357" cy="483243"/>
          </a:xfrm>
          <a:prstGeom prst="flowChartMagneticDisk">
            <a:avLst/>
          </a:prstGeom>
          <a:solidFill>
            <a:srgbClr val="F4899D"/>
          </a:solidFill>
          <a:ln w="952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fr" sz="800" b="0" i="0" u="none" strike="noStrike" cap="none">
                <a:solidFill>
                  <a:srgbClr val="434343"/>
                </a:solidFill>
                <a:latin typeface="Avenir"/>
                <a:ea typeface="Avenir"/>
                <a:cs typeface="Avenir"/>
                <a:sym typeface="Avenir"/>
              </a:rPr>
              <a:t>Storage</a:t>
            </a:r>
            <a:endParaRPr sz="800" b="0" i="0" u="none" strike="noStrike" cap="none">
              <a:solidFill>
                <a:srgbClr val="434343"/>
              </a:solidFill>
              <a:latin typeface="Avenir"/>
              <a:ea typeface="Avenir"/>
              <a:cs typeface="Avenir"/>
              <a:sym typeface="Avenir"/>
            </a:endParaRPr>
          </a:p>
        </p:txBody>
      </p:sp>
      <p:sp>
        <p:nvSpPr>
          <p:cNvPr id="464" name="Google Shape;464;p23"/>
          <p:cNvSpPr/>
          <p:nvPr/>
        </p:nvSpPr>
        <p:spPr>
          <a:xfrm>
            <a:off x="2609140" y="2786046"/>
            <a:ext cx="330000" cy="427200"/>
          </a:xfrm>
          <a:prstGeom prst="rect">
            <a:avLst/>
          </a:prstGeom>
          <a:solidFill>
            <a:srgbClr val="F4899D"/>
          </a:solidFill>
          <a:ln w="952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23"/>
          <p:cNvSpPr/>
          <p:nvPr/>
        </p:nvSpPr>
        <p:spPr>
          <a:xfrm>
            <a:off x="2353559" y="3331762"/>
            <a:ext cx="554174" cy="376023"/>
          </a:xfrm>
          <a:custGeom>
            <a:avLst/>
            <a:gdLst/>
            <a:ahLst/>
            <a:cxnLst/>
            <a:rect l="l" t="t" r="r" b="b"/>
            <a:pathLst>
              <a:path w="24619" h="17461" extrusionOk="0">
                <a:moveTo>
                  <a:pt x="0" y="0"/>
                </a:moveTo>
                <a:lnTo>
                  <a:pt x="0" y="17460"/>
                </a:lnTo>
                <a:lnTo>
                  <a:pt x="24618" y="17460"/>
                </a:lnTo>
                <a:lnTo>
                  <a:pt x="24618" y="0"/>
                </a:lnTo>
                <a:close/>
              </a:path>
            </a:pathLst>
          </a:custGeom>
          <a:solidFill>
            <a:srgbClr val="F38DA0"/>
          </a:solidFill>
          <a:ln w="9900" cap="flat" cmpd="sng">
            <a:solidFill>
              <a:srgbClr val="F38DA0"/>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fr" sz="800" b="0" i="0" u="none" strike="noStrike" cap="none">
                <a:solidFill>
                  <a:srgbClr val="434343"/>
                </a:solidFill>
                <a:latin typeface="Avenir"/>
                <a:ea typeface="Avenir"/>
                <a:cs typeface="Avenir"/>
                <a:sym typeface="Avenir"/>
              </a:rPr>
              <a:t>Compute</a:t>
            </a:r>
            <a:endParaRPr sz="800" b="0" i="0" u="none" strike="noStrike" cap="none">
              <a:solidFill>
                <a:srgbClr val="434343"/>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434343"/>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434343"/>
              </a:solidFill>
              <a:latin typeface="Avenir"/>
              <a:ea typeface="Avenir"/>
              <a:cs typeface="Avenir"/>
              <a:sym typeface="Avenir"/>
            </a:endParaRPr>
          </a:p>
        </p:txBody>
      </p:sp>
      <p:sp>
        <p:nvSpPr>
          <p:cNvPr id="466" name="Google Shape;466;p23"/>
          <p:cNvSpPr/>
          <p:nvPr/>
        </p:nvSpPr>
        <p:spPr>
          <a:xfrm>
            <a:off x="2523143" y="3451087"/>
            <a:ext cx="214969" cy="246899"/>
          </a:xfrm>
          <a:custGeom>
            <a:avLst/>
            <a:gdLst/>
            <a:ahLst/>
            <a:cxnLst/>
            <a:rect l="l" t="t" r="r" b="b"/>
            <a:pathLst>
              <a:path w="11465" h="11465" fill="none" extrusionOk="0">
                <a:moveTo>
                  <a:pt x="1665" y="5151"/>
                </a:moveTo>
                <a:lnTo>
                  <a:pt x="1163" y="5072"/>
                </a:lnTo>
                <a:lnTo>
                  <a:pt x="846" y="5098"/>
                </a:lnTo>
                <a:lnTo>
                  <a:pt x="0" y="5468"/>
                </a:lnTo>
                <a:lnTo>
                  <a:pt x="0" y="5996"/>
                </a:lnTo>
                <a:lnTo>
                  <a:pt x="846" y="6366"/>
                </a:lnTo>
                <a:lnTo>
                  <a:pt x="1163" y="6393"/>
                </a:lnTo>
                <a:lnTo>
                  <a:pt x="1665" y="6340"/>
                </a:lnTo>
                <a:lnTo>
                  <a:pt x="1929" y="7238"/>
                </a:lnTo>
                <a:lnTo>
                  <a:pt x="1427" y="7449"/>
                </a:lnTo>
                <a:lnTo>
                  <a:pt x="1189" y="7608"/>
                </a:lnTo>
                <a:lnTo>
                  <a:pt x="634" y="8374"/>
                </a:lnTo>
                <a:lnTo>
                  <a:pt x="899" y="8823"/>
                </a:lnTo>
                <a:lnTo>
                  <a:pt x="1823" y="8717"/>
                </a:lnTo>
                <a:lnTo>
                  <a:pt x="2114" y="8611"/>
                </a:lnTo>
                <a:lnTo>
                  <a:pt x="2510" y="8268"/>
                </a:lnTo>
                <a:lnTo>
                  <a:pt x="3170" y="8955"/>
                </a:lnTo>
                <a:lnTo>
                  <a:pt x="2853" y="9351"/>
                </a:lnTo>
                <a:lnTo>
                  <a:pt x="2721" y="9641"/>
                </a:lnTo>
                <a:lnTo>
                  <a:pt x="2642" y="10566"/>
                </a:lnTo>
                <a:lnTo>
                  <a:pt x="3091" y="10830"/>
                </a:lnTo>
                <a:lnTo>
                  <a:pt x="3831" y="10275"/>
                </a:lnTo>
                <a:lnTo>
                  <a:pt x="4015" y="10038"/>
                </a:lnTo>
                <a:lnTo>
                  <a:pt x="4200" y="9536"/>
                </a:lnTo>
                <a:lnTo>
                  <a:pt x="5125" y="9774"/>
                </a:lnTo>
                <a:lnTo>
                  <a:pt x="5046" y="10302"/>
                </a:lnTo>
                <a:lnTo>
                  <a:pt x="5072" y="10619"/>
                </a:lnTo>
                <a:lnTo>
                  <a:pt x="5468" y="11464"/>
                </a:lnTo>
                <a:lnTo>
                  <a:pt x="5970" y="11464"/>
                </a:lnTo>
                <a:lnTo>
                  <a:pt x="6366" y="10619"/>
                </a:lnTo>
                <a:lnTo>
                  <a:pt x="6393" y="10302"/>
                </a:lnTo>
                <a:lnTo>
                  <a:pt x="6314" y="9774"/>
                </a:lnTo>
                <a:lnTo>
                  <a:pt x="7238" y="9536"/>
                </a:lnTo>
                <a:lnTo>
                  <a:pt x="7423" y="10038"/>
                </a:lnTo>
                <a:lnTo>
                  <a:pt x="7608" y="10275"/>
                </a:lnTo>
                <a:lnTo>
                  <a:pt x="8374" y="10830"/>
                </a:lnTo>
                <a:lnTo>
                  <a:pt x="8796" y="10566"/>
                </a:lnTo>
                <a:lnTo>
                  <a:pt x="8717" y="9641"/>
                </a:lnTo>
                <a:lnTo>
                  <a:pt x="8585" y="9351"/>
                </a:lnTo>
                <a:lnTo>
                  <a:pt x="8268" y="8955"/>
                </a:lnTo>
                <a:lnTo>
                  <a:pt x="8929" y="8268"/>
                </a:lnTo>
                <a:lnTo>
                  <a:pt x="9351" y="8611"/>
                </a:lnTo>
                <a:lnTo>
                  <a:pt x="9615" y="8717"/>
                </a:lnTo>
                <a:lnTo>
                  <a:pt x="10566" y="8823"/>
                </a:lnTo>
                <a:lnTo>
                  <a:pt x="10804" y="8374"/>
                </a:lnTo>
                <a:lnTo>
                  <a:pt x="10276" y="7608"/>
                </a:lnTo>
                <a:lnTo>
                  <a:pt x="10012" y="7449"/>
                </a:lnTo>
                <a:lnTo>
                  <a:pt x="9536" y="7238"/>
                </a:lnTo>
                <a:lnTo>
                  <a:pt x="9774" y="6340"/>
                </a:lnTo>
                <a:lnTo>
                  <a:pt x="10302" y="6393"/>
                </a:lnTo>
                <a:lnTo>
                  <a:pt x="10593" y="6366"/>
                </a:lnTo>
                <a:lnTo>
                  <a:pt x="11464" y="5996"/>
                </a:lnTo>
                <a:lnTo>
                  <a:pt x="11464" y="5468"/>
                </a:lnTo>
                <a:lnTo>
                  <a:pt x="10593" y="5098"/>
                </a:lnTo>
                <a:lnTo>
                  <a:pt x="10302" y="5072"/>
                </a:lnTo>
                <a:lnTo>
                  <a:pt x="9774" y="5151"/>
                </a:lnTo>
                <a:lnTo>
                  <a:pt x="9536" y="4227"/>
                </a:lnTo>
                <a:lnTo>
                  <a:pt x="10012" y="4042"/>
                </a:lnTo>
                <a:lnTo>
                  <a:pt x="10276" y="3857"/>
                </a:lnTo>
                <a:lnTo>
                  <a:pt x="10804" y="3091"/>
                </a:lnTo>
                <a:lnTo>
                  <a:pt x="10566" y="2642"/>
                </a:lnTo>
                <a:lnTo>
                  <a:pt x="9615" y="2747"/>
                </a:lnTo>
                <a:lnTo>
                  <a:pt x="9351" y="2879"/>
                </a:lnTo>
                <a:lnTo>
                  <a:pt x="8929" y="3196"/>
                </a:lnTo>
                <a:lnTo>
                  <a:pt x="8268" y="2510"/>
                </a:lnTo>
                <a:lnTo>
                  <a:pt x="8585" y="2113"/>
                </a:lnTo>
                <a:lnTo>
                  <a:pt x="8717" y="1823"/>
                </a:lnTo>
                <a:lnTo>
                  <a:pt x="8796" y="898"/>
                </a:lnTo>
                <a:lnTo>
                  <a:pt x="8374" y="634"/>
                </a:lnTo>
                <a:lnTo>
                  <a:pt x="7608" y="1189"/>
                </a:lnTo>
                <a:lnTo>
                  <a:pt x="7423" y="1453"/>
                </a:lnTo>
                <a:lnTo>
                  <a:pt x="7238" y="1929"/>
                </a:lnTo>
                <a:lnTo>
                  <a:pt x="6314" y="1691"/>
                </a:lnTo>
                <a:lnTo>
                  <a:pt x="6393" y="1162"/>
                </a:lnTo>
                <a:lnTo>
                  <a:pt x="6366" y="872"/>
                </a:lnTo>
                <a:lnTo>
                  <a:pt x="5970" y="0"/>
                </a:lnTo>
                <a:lnTo>
                  <a:pt x="5468" y="0"/>
                </a:lnTo>
                <a:lnTo>
                  <a:pt x="5072" y="872"/>
                </a:lnTo>
                <a:lnTo>
                  <a:pt x="5046" y="1162"/>
                </a:lnTo>
                <a:lnTo>
                  <a:pt x="5125" y="1691"/>
                </a:lnTo>
                <a:lnTo>
                  <a:pt x="4200" y="1929"/>
                </a:lnTo>
                <a:lnTo>
                  <a:pt x="4015" y="1453"/>
                </a:lnTo>
                <a:lnTo>
                  <a:pt x="3831" y="1189"/>
                </a:lnTo>
                <a:lnTo>
                  <a:pt x="3091" y="634"/>
                </a:lnTo>
                <a:lnTo>
                  <a:pt x="2642" y="898"/>
                </a:lnTo>
                <a:lnTo>
                  <a:pt x="2721" y="1823"/>
                </a:lnTo>
                <a:lnTo>
                  <a:pt x="2853" y="2113"/>
                </a:lnTo>
                <a:lnTo>
                  <a:pt x="3170" y="2510"/>
                </a:lnTo>
                <a:lnTo>
                  <a:pt x="2510" y="3196"/>
                </a:lnTo>
                <a:lnTo>
                  <a:pt x="2114" y="2879"/>
                </a:lnTo>
                <a:lnTo>
                  <a:pt x="1823" y="2747"/>
                </a:lnTo>
                <a:lnTo>
                  <a:pt x="899" y="2642"/>
                </a:lnTo>
                <a:lnTo>
                  <a:pt x="634" y="3091"/>
                </a:lnTo>
                <a:lnTo>
                  <a:pt x="1189" y="3857"/>
                </a:lnTo>
                <a:lnTo>
                  <a:pt x="1427" y="4042"/>
                </a:lnTo>
                <a:lnTo>
                  <a:pt x="1929" y="4227"/>
                </a:lnTo>
                <a:close/>
              </a:path>
            </a:pathLst>
          </a:custGeom>
          <a:noFill/>
          <a:ln w="9525" cap="flat" cmpd="sng">
            <a:solidFill>
              <a:srgbClr val="4D4D4D"/>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3"/>
          <p:cNvSpPr/>
          <p:nvPr/>
        </p:nvSpPr>
        <p:spPr>
          <a:xfrm>
            <a:off x="2606355" y="3546637"/>
            <a:ext cx="48056" cy="55776"/>
          </a:xfrm>
          <a:custGeom>
            <a:avLst/>
            <a:gdLst/>
            <a:ahLst/>
            <a:cxnLst/>
            <a:rect l="l" t="t" r="r" b="b"/>
            <a:pathLst>
              <a:path w="2563" h="2590" fill="none" extrusionOk="0">
                <a:moveTo>
                  <a:pt x="0" y="1295"/>
                </a:moveTo>
                <a:cubicBezTo>
                  <a:pt x="0" y="2008"/>
                  <a:pt x="581" y="2589"/>
                  <a:pt x="1294" y="2589"/>
                </a:cubicBezTo>
                <a:cubicBezTo>
                  <a:pt x="2008" y="2589"/>
                  <a:pt x="2562" y="2008"/>
                  <a:pt x="2562" y="1295"/>
                </a:cubicBezTo>
                <a:cubicBezTo>
                  <a:pt x="2562" y="582"/>
                  <a:pt x="2008" y="1"/>
                  <a:pt x="1294" y="1"/>
                </a:cubicBezTo>
                <a:cubicBezTo>
                  <a:pt x="581" y="1"/>
                  <a:pt x="0" y="582"/>
                  <a:pt x="0" y="1295"/>
                </a:cubicBezTo>
                <a:close/>
              </a:path>
            </a:pathLst>
          </a:custGeom>
          <a:noFill/>
          <a:ln w="9525" cap="flat" cmpd="sng">
            <a:solidFill>
              <a:srgbClr val="4D4D4D"/>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3"/>
          <p:cNvSpPr/>
          <p:nvPr/>
        </p:nvSpPr>
        <p:spPr>
          <a:xfrm>
            <a:off x="2658396" y="2885720"/>
            <a:ext cx="231319" cy="22"/>
          </a:xfrm>
          <a:custGeom>
            <a:avLst/>
            <a:gdLst/>
            <a:ahLst/>
            <a:cxnLst/>
            <a:rect l="l" t="t" r="r" b="b"/>
            <a:pathLst>
              <a:path w="12337" h="1" fill="none" extrusionOk="0">
                <a:moveTo>
                  <a:pt x="12336" y="0"/>
                </a:moveTo>
                <a:lnTo>
                  <a:pt x="1" y="0"/>
                </a:lnTo>
              </a:path>
            </a:pathLst>
          </a:custGeom>
          <a:noFill/>
          <a:ln w="9525" cap="flat" cmpd="sng">
            <a:solidFill>
              <a:srgbClr val="4D4D4D"/>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3"/>
          <p:cNvSpPr/>
          <p:nvPr/>
        </p:nvSpPr>
        <p:spPr>
          <a:xfrm>
            <a:off x="2658396" y="2931224"/>
            <a:ext cx="231319" cy="22"/>
          </a:xfrm>
          <a:custGeom>
            <a:avLst/>
            <a:gdLst/>
            <a:ahLst/>
            <a:cxnLst/>
            <a:rect l="l" t="t" r="r" b="b"/>
            <a:pathLst>
              <a:path w="12337" h="1" fill="none" extrusionOk="0">
                <a:moveTo>
                  <a:pt x="12336" y="0"/>
                </a:moveTo>
                <a:lnTo>
                  <a:pt x="1" y="0"/>
                </a:lnTo>
              </a:path>
            </a:pathLst>
          </a:custGeom>
          <a:noFill/>
          <a:ln w="9525" cap="flat" cmpd="sng">
            <a:solidFill>
              <a:srgbClr val="4D4D4D"/>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23"/>
          <p:cNvSpPr/>
          <p:nvPr/>
        </p:nvSpPr>
        <p:spPr>
          <a:xfrm>
            <a:off x="2658396" y="2976727"/>
            <a:ext cx="231319" cy="22"/>
          </a:xfrm>
          <a:custGeom>
            <a:avLst/>
            <a:gdLst/>
            <a:ahLst/>
            <a:cxnLst/>
            <a:rect l="l" t="t" r="r" b="b"/>
            <a:pathLst>
              <a:path w="12337" h="1" fill="none" extrusionOk="0">
                <a:moveTo>
                  <a:pt x="12336" y="1"/>
                </a:moveTo>
                <a:lnTo>
                  <a:pt x="1" y="1"/>
                </a:lnTo>
              </a:path>
            </a:pathLst>
          </a:custGeom>
          <a:noFill/>
          <a:ln w="9525" cap="flat" cmpd="sng">
            <a:solidFill>
              <a:srgbClr val="4D4D4D"/>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23"/>
          <p:cNvSpPr/>
          <p:nvPr/>
        </p:nvSpPr>
        <p:spPr>
          <a:xfrm>
            <a:off x="2658396" y="3022230"/>
            <a:ext cx="231319" cy="22"/>
          </a:xfrm>
          <a:custGeom>
            <a:avLst/>
            <a:gdLst/>
            <a:ahLst/>
            <a:cxnLst/>
            <a:rect l="l" t="t" r="r" b="b"/>
            <a:pathLst>
              <a:path w="12337" h="1" fill="none" extrusionOk="0">
                <a:moveTo>
                  <a:pt x="12336" y="1"/>
                </a:moveTo>
                <a:lnTo>
                  <a:pt x="1" y="1"/>
                </a:lnTo>
              </a:path>
            </a:pathLst>
          </a:custGeom>
          <a:noFill/>
          <a:ln w="9525" cap="flat" cmpd="sng">
            <a:solidFill>
              <a:srgbClr val="4D4D4D"/>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23"/>
          <p:cNvSpPr/>
          <p:nvPr/>
        </p:nvSpPr>
        <p:spPr>
          <a:xfrm>
            <a:off x="2658396" y="3067733"/>
            <a:ext cx="231319" cy="22"/>
          </a:xfrm>
          <a:custGeom>
            <a:avLst/>
            <a:gdLst/>
            <a:ahLst/>
            <a:cxnLst/>
            <a:rect l="l" t="t" r="r" b="b"/>
            <a:pathLst>
              <a:path w="12337" h="1" fill="none" extrusionOk="0">
                <a:moveTo>
                  <a:pt x="12336" y="1"/>
                </a:moveTo>
                <a:lnTo>
                  <a:pt x="1" y="1"/>
                </a:lnTo>
              </a:path>
            </a:pathLst>
          </a:custGeom>
          <a:noFill/>
          <a:ln w="9525" cap="flat" cmpd="sng">
            <a:solidFill>
              <a:srgbClr val="4D4D4D"/>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23"/>
          <p:cNvSpPr/>
          <p:nvPr/>
        </p:nvSpPr>
        <p:spPr>
          <a:xfrm>
            <a:off x="2658396" y="3113258"/>
            <a:ext cx="231319" cy="22"/>
          </a:xfrm>
          <a:custGeom>
            <a:avLst/>
            <a:gdLst/>
            <a:ahLst/>
            <a:cxnLst/>
            <a:rect l="l" t="t" r="r" b="b"/>
            <a:pathLst>
              <a:path w="12337" h="1" fill="none" extrusionOk="0">
                <a:moveTo>
                  <a:pt x="12336" y="0"/>
                </a:moveTo>
                <a:lnTo>
                  <a:pt x="1" y="0"/>
                </a:lnTo>
              </a:path>
            </a:pathLst>
          </a:custGeom>
          <a:noFill/>
          <a:ln w="9525" cap="flat" cmpd="sng">
            <a:solidFill>
              <a:srgbClr val="4D4D4D"/>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3"/>
          <p:cNvSpPr/>
          <p:nvPr/>
        </p:nvSpPr>
        <p:spPr>
          <a:xfrm>
            <a:off x="5879144" y="2721764"/>
            <a:ext cx="330357" cy="483243"/>
          </a:xfrm>
          <a:prstGeom prst="flowChartMagneticDisk">
            <a:avLst/>
          </a:prstGeom>
          <a:solidFill>
            <a:srgbClr val="F4899D"/>
          </a:solidFill>
          <a:ln w="952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fr" sz="800" b="0" i="0" u="none" strike="noStrike" cap="none">
                <a:solidFill>
                  <a:srgbClr val="434343"/>
                </a:solidFill>
                <a:latin typeface="Avenir"/>
                <a:ea typeface="Avenir"/>
                <a:cs typeface="Avenir"/>
                <a:sym typeface="Avenir"/>
              </a:rPr>
              <a:t>Storage</a:t>
            </a:r>
            <a:endParaRPr sz="800" b="0" i="0" u="none" strike="noStrike" cap="none">
              <a:solidFill>
                <a:srgbClr val="434343"/>
              </a:solidFill>
              <a:latin typeface="Avenir"/>
              <a:ea typeface="Avenir"/>
              <a:cs typeface="Avenir"/>
              <a:sym typeface="Avenir"/>
            </a:endParaRPr>
          </a:p>
        </p:txBody>
      </p:sp>
      <p:sp>
        <p:nvSpPr>
          <p:cNvPr id="474" name="Google Shape;474;p23"/>
          <p:cNvSpPr/>
          <p:nvPr/>
        </p:nvSpPr>
        <p:spPr>
          <a:xfrm>
            <a:off x="6240551" y="2749932"/>
            <a:ext cx="330000" cy="427200"/>
          </a:xfrm>
          <a:prstGeom prst="rect">
            <a:avLst/>
          </a:prstGeom>
          <a:solidFill>
            <a:srgbClr val="F4899D"/>
          </a:solidFill>
          <a:ln w="952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23"/>
          <p:cNvSpPr/>
          <p:nvPr/>
        </p:nvSpPr>
        <p:spPr>
          <a:xfrm>
            <a:off x="6312121" y="3312607"/>
            <a:ext cx="554174" cy="376023"/>
          </a:xfrm>
          <a:custGeom>
            <a:avLst/>
            <a:gdLst/>
            <a:ahLst/>
            <a:cxnLst/>
            <a:rect l="l" t="t" r="r" b="b"/>
            <a:pathLst>
              <a:path w="24619" h="17461" extrusionOk="0">
                <a:moveTo>
                  <a:pt x="0" y="0"/>
                </a:moveTo>
                <a:lnTo>
                  <a:pt x="0" y="17460"/>
                </a:lnTo>
                <a:lnTo>
                  <a:pt x="24618" y="17460"/>
                </a:lnTo>
                <a:lnTo>
                  <a:pt x="24618" y="0"/>
                </a:lnTo>
                <a:close/>
              </a:path>
            </a:pathLst>
          </a:custGeom>
          <a:solidFill>
            <a:srgbClr val="F38DA0"/>
          </a:solidFill>
          <a:ln w="9900" cap="flat" cmpd="sng">
            <a:solidFill>
              <a:srgbClr val="F38DA0"/>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fr" sz="800" b="0" i="0" u="none" strike="noStrike" cap="none">
                <a:solidFill>
                  <a:srgbClr val="434343"/>
                </a:solidFill>
                <a:latin typeface="Avenir"/>
                <a:ea typeface="Avenir"/>
                <a:cs typeface="Avenir"/>
                <a:sym typeface="Avenir"/>
              </a:rPr>
              <a:t>Compute</a:t>
            </a:r>
            <a:endParaRPr sz="800" b="0" i="0" u="none" strike="noStrike" cap="none">
              <a:solidFill>
                <a:srgbClr val="434343"/>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434343"/>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434343"/>
              </a:solidFill>
              <a:latin typeface="Avenir"/>
              <a:ea typeface="Avenir"/>
              <a:cs typeface="Avenir"/>
              <a:sym typeface="Avenir"/>
            </a:endParaRPr>
          </a:p>
        </p:txBody>
      </p:sp>
      <p:sp>
        <p:nvSpPr>
          <p:cNvPr id="476" name="Google Shape;476;p23"/>
          <p:cNvSpPr/>
          <p:nvPr/>
        </p:nvSpPr>
        <p:spPr>
          <a:xfrm>
            <a:off x="6481704" y="3431932"/>
            <a:ext cx="214969" cy="246899"/>
          </a:xfrm>
          <a:custGeom>
            <a:avLst/>
            <a:gdLst/>
            <a:ahLst/>
            <a:cxnLst/>
            <a:rect l="l" t="t" r="r" b="b"/>
            <a:pathLst>
              <a:path w="11465" h="11465" fill="none" extrusionOk="0">
                <a:moveTo>
                  <a:pt x="1665" y="5151"/>
                </a:moveTo>
                <a:lnTo>
                  <a:pt x="1163" y="5072"/>
                </a:lnTo>
                <a:lnTo>
                  <a:pt x="846" y="5098"/>
                </a:lnTo>
                <a:lnTo>
                  <a:pt x="0" y="5468"/>
                </a:lnTo>
                <a:lnTo>
                  <a:pt x="0" y="5996"/>
                </a:lnTo>
                <a:lnTo>
                  <a:pt x="846" y="6366"/>
                </a:lnTo>
                <a:lnTo>
                  <a:pt x="1163" y="6393"/>
                </a:lnTo>
                <a:lnTo>
                  <a:pt x="1665" y="6340"/>
                </a:lnTo>
                <a:lnTo>
                  <a:pt x="1929" y="7238"/>
                </a:lnTo>
                <a:lnTo>
                  <a:pt x="1427" y="7449"/>
                </a:lnTo>
                <a:lnTo>
                  <a:pt x="1189" y="7608"/>
                </a:lnTo>
                <a:lnTo>
                  <a:pt x="634" y="8374"/>
                </a:lnTo>
                <a:lnTo>
                  <a:pt x="899" y="8823"/>
                </a:lnTo>
                <a:lnTo>
                  <a:pt x="1823" y="8717"/>
                </a:lnTo>
                <a:lnTo>
                  <a:pt x="2114" y="8611"/>
                </a:lnTo>
                <a:lnTo>
                  <a:pt x="2510" y="8268"/>
                </a:lnTo>
                <a:lnTo>
                  <a:pt x="3170" y="8955"/>
                </a:lnTo>
                <a:lnTo>
                  <a:pt x="2853" y="9351"/>
                </a:lnTo>
                <a:lnTo>
                  <a:pt x="2721" y="9641"/>
                </a:lnTo>
                <a:lnTo>
                  <a:pt x="2642" y="10566"/>
                </a:lnTo>
                <a:lnTo>
                  <a:pt x="3091" y="10830"/>
                </a:lnTo>
                <a:lnTo>
                  <a:pt x="3831" y="10275"/>
                </a:lnTo>
                <a:lnTo>
                  <a:pt x="4015" y="10038"/>
                </a:lnTo>
                <a:lnTo>
                  <a:pt x="4200" y="9536"/>
                </a:lnTo>
                <a:lnTo>
                  <a:pt x="5125" y="9774"/>
                </a:lnTo>
                <a:lnTo>
                  <a:pt x="5046" y="10302"/>
                </a:lnTo>
                <a:lnTo>
                  <a:pt x="5072" y="10619"/>
                </a:lnTo>
                <a:lnTo>
                  <a:pt x="5468" y="11464"/>
                </a:lnTo>
                <a:lnTo>
                  <a:pt x="5970" y="11464"/>
                </a:lnTo>
                <a:lnTo>
                  <a:pt x="6366" y="10619"/>
                </a:lnTo>
                <a:lnTo>
                  <a:pt x="6393" y="10302"/>
                </a:lnTo>
                <a:lnTo>
                  <a:pt x="6314" y="9774"/>
                </a:lnTo>
                <a:lnTo>
                  <a:pt x="7238" y="9536"/>
                </a:lnTo>
                <a:lnTo>
                  <a:pt x="7423" y="10038"/>
                </a:lnTo>
                <a:lnTo>
                  <a:pt x="7608" y="10275"/>
                </a:lnTo>
                <a:lnTo>
                  <a:pt x="8374" y="10830"/>
                </a:lnTo>
                <a:lnTo>
                  <a:pt x="8796" y="10566"/>
                </a:lnTo>
                <a:lnTo>
                  <a:pt x="8717" y="9641"/>
                </a:lnTo>
                <a:lnTo>
                  <a:pt x="8585" y="9351"/>
                </a:lnTo>
                <a:lnTo>
                  <a:pt x="8268" y="8955"/>
                </a:lnTo>
                <a:lnTo>
                  <a:pt x="8929" y="8268"/>
                </a:lnTo>
                <a:lnTo>
                  <a:pt x="9351" y="8611"/>
                </a:lnTo>
                <a:lnTo>
                  <a:pt x="9615" y="8717"/>
                </a:lnTo>
                <a:lnTo>
                  <a:pt x="10566" y="8823"/>
                </a:lnTo>
                <a:lnTo>
                  <a:pt x="10804" y="8374"/>
                </a:lnTo>
                <a:lnTo>
                  <a:pt x="10276" y="7608"/>
                </a:lnTo>
                <a:lnTo>
                  <a:pt x="10012" y="7449"/>
                </a:lnTo>
                <a:lnTo>
                  <a:pt x="9536" y="7238"/>
                </a:lnTo>
                <a:lnTo>
                  <a:pt x="9774" y="6340"/>
                </a:lnTo>
                <a:lnTo>
                  <a:pt x="10302" y="6393"/>
                </a:lnTo>
                <a:lnTo>
                  <a:pt x="10593" y="6366"/>
                </a:lnTo>
                <a:lnTo>
                  <a:pt x="11464" y="5996"/>
                </a:lnTo>
                <a:lnTo>
                  <a:pt x="11464" y="5468"/>
                </a:lnTo>
                <a:lnTo>
                  <a:pt x="10593" y="5098"/>
                </a:lnTo>
                <a:lnTo>
                  <a:pt x="10302" y="5072"/>
                </a:lnTo>
                <a:lnTo>
                  <a:pt x="9774" y="5151"/>
                </a:lnTo>
                <a:lnTo>
                  <a:pt x="9536" y="4227"/>
                </a:lnTo>
                <a:lnTo>
                  <a:pt x="10012" y="4042"/>
                </a:lnTo>
                <a:lnTo>
                  <a:pt x="10276" y="3857"/>
                </a:lnTo>
                <a:lnTo>
                  <a:pt x="10804" y="3091"/>
                </a:lnTo>
                <a:lnTo>
                  <a:pt x="10566" y="2642"/>
                </a:lnTo>
                <a:lnTo>
                  <a:pt x="9615" y="2747"/>
                </a:lnTo>
                <a:lnTo>
                  <a:pt x="9351" y="2879"/>
                </a:lnTo>
                <a:lnTo>
                  <a:pt x="8929" y="3196"/>
                </a:lnTo>
                <a:lnTo>
                  <a:pt x="8268" y="2510"/>
                </a:lnTo>
                <a:lnTo>
                  <a:pt x="8585" y="2113"/>
                </a:lnTo>
                <a:lnTo>
                  <a:pt x="8717" y="1823"/>
                </a:lnTo>
                <a:lnTo>
                  <a:pt x="8796" y="898"/>
                </a:lnTo>
                <a:lnTo>
                  <a:pt x="8374" y="634"/>
                </a:lnTo>
                <a:lnTo>
                  <a:pt x="7608" y="1189"/>
                </a:lnTo>
                <a:lnTo>
                  <a:pt x="7423" y="1453"/>
                </a:lnTo>
                <a:lnTo>
                  <a:pt x="7238" y="1929"/>
                </a:lnTo>
                <a:lnTo>
                  <a:pt x="6314" y="1691"/>
                </a:lnTo>
                <a:lnTo>
                  <a:pt x="6393" y="1162"/>
                </a:lnTo>
                <a:lnTo>
                  <a:pt x="6366" y="872"/>
                </a:lnTo>
                <a:lnTo>
                  <a:pt x="5970" y="0"/>
                </a:lnTo>
                <a:lnTo>
                  <a:pt x="5468" y="0"/>
                </a:lnTo>
                <a:lnTo>
                  <a:pt x="5072" y="872"/>
                </a:lnTo>
                <a:lnTo>
                  <a:pt x="5046" y="1162"/>
                </a:lnTo>
                <a:lnTo>
                  <a:pt x="5125" y="1691"/>
                </a:lnTo>
                <a:lnTo>
                  <a:pt x="4200" y="1929"/>
                </a:lnTo>
                <a:lnTo>
                  <a:pt x="4015" y="1453"/>
                </a:lnTo>
                <a:lnTo>
                  <a:pt x="3831" y="1189"/>
                </a:lnTo>
                <a:lnTo>
                  <a:pt x="3091" y="634"/>
                </a:lnTo>
                <a:lnTo>
                  <a:pt x="2642" y="898"/>
                </a:lnTo>
                <a:lnTo>
                  <a:pt x="2721" y="1823"/>
                </a:lnTo>
                <a:lnTo>
                  <a:pt x="2853" y="2113"/>
                </a:lnTo>
                <a:lnTo>
                  <a:pt x="3170" y="2510"/>
                </a:lnTo>
                <a:lnTo>
                  <a:pt x="2510" y="3196"/>
                </a:lnTo>
                <a:lnTo>
                  <a:pt x="2114" y="2879"/>
                </a:lnTo>
                <a:lnTo>
                  <a:pt x="1823" y="2747"/>
                </a:lnTo>
                <a:lnTo>
                  <a:pt x="899" y="2642"/>
                </a:lnTo>
                <a:lnTo>
                  <a:pt x="634" y="3091"/>
                </a:lnTo>
                <a:lnTo>
                  <a:pt x="1189" y="3857"/>
                </a:lnTo>
                <a:lnTo>
                  <a:pt x="1427" y="4042"/>
                </a:lnTo>
                <a:lnTo>
                  <a:pt x="1929" y="4227"/>
                </a:lnTo>
                <a:close/>
              </a:path>
            </a:pathLst>
          </a:custGeom>
          <a:noFill/>
          <a:ln w="9525" cap="flat" cmpd="sng">
            <a:solidFill>
              <a:srgbClr val="4D4D4D"/>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23"/>
          <p:cNvSpPr/>
          <p:nvPr/>
        </p:nvSpPr>
        <p:spPr>
          <a:xfrm>
            <a:off x="6564917" y="3527482"/>
            <a:ext cx="48056" cy="55776"/>
          </a:xfrm>
          <a:custGeom>
            <a:avLst/>
            <a:gdLst/>
            <a:ahLst/>
            <a:cxnLst/>
            <a:rect l="l" t="t" r="r" b="b"/>
            <a:pathLst>
              <a:path w="2563" h="2590" fill="none" extrusionOk="0">
                <a:moveTo>
                  <a:pt x="0" y="1295"/>
                </a:moveTo>
                <a:cubicBezTo>
                  <a:pt x="0" y="2008"/>
                  <a:pt x="581" y="2589"/>
                  <a:pt x="1294" y="2589"/>
                </a:cubicBezTo>
                <a:cubicBezTo>
                  <a:pt x="2008" y="2589"/>
                  <a:pt x="2562" y="2008"/>
                  <a:pt x="2562" y="1295"/>
                </a:cubicBezTo>
                <a:cubicBezTo>
                  <a:pt x="2562" y="582"/>
                  <a:pt x="2008" y="1"/>
                  <a:pt x="1294" y="1"/>
                </a:cubicBezTo>
                <a:cubicBezTo>
                  <a:pt x="581" y="1"/>
                  <a:pt x="0" y="582"/>
                  <a:pt x="0" y="1295"/>
                </a:cubicBezTo>
                <a:close/>
              </a:path>
            </a:pathLst>
          </a:custGeom>
          <a:noFill/>
          <a:ln w="9525" cap="flat" cmpd="sng">
            <a:solidFill>
              <a:srgbClr val="4D4D4D"/>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23"/>
          <p:cNvSpPr/>
          <p:nvPr/>
        </p:nvSpPr>
        <p:spPr>
          <a:xfrm>
            <a:off x="6289807" y="2849606"/>
            <a:ext cx="231319" cy="22"/>
          </a:xfrm>
          <a:custGeom>
            <a:avLst/>
            <a:gdLst/>
            <a:ahLst/>
            <a:cxnLst/>
            <a:rect l="l" t="t" r="r" b="b"/>
            <a:pathLst>
              <a:path w="12337" h="1" fill="none" extrusionOk="0">
                <a:moveTo>
                  <a:pt x="12336" y="0"/>
                </a:moveTo>
                <a:lnTo>
                  <a:pt x="1" y="0"/>
                </a:lnTo>
              </a:path>
            </a:pathLst>
          </a:custGeom>
          <a:noFill/>
          <a:ln w="9525" cap="flat" cmpd="sng">
            <a:solidFill>
              <a:srgbClr val="4D4D4D"/>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23"/>
          <p:cNvSpPr/>
          <p:nvPr/>
        </p:nvSpPr>
        <p:spPr>
          <a:xfrm>
            <a:off x="6289807" y="2895110"/>
            <a:ext cx="231319" cy="22"/>
          </a:xfrm>
          <a:custGeom>
            <a:avLst/>
            <a:gdLst/>
            <a:ahLst/>
            <a:cxnLst/>
            <a:rect l="l" t="t" r="r" b="b"/>
            <a:pathLst>
              <a:path w="12337" h="1" fill="none" extrusionOk="0">
                <a:moveTo>
                  <a:pt x="12336" y="0"/>
                </a:moveTo>
                <a:lnTo>
                  <a:pt x="1" y="0"/>
                </a:lnTo>
              </a:path>
            </a:pathLst>
          </a:custGeom>
          <a:noFill/>
          <a:ln w="9525" cap="flat" cmpd="sng">
            <a:solidFill>
              <a:srgbClr val="4D4D4D"/>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23"/>
          <p:cNvSpPr/>
          <p:nvPr/>
        </p:nvSpPr>
        <p:spPr>
          <a:xfrm>
            <a:off x="6289807" y="2940613"/>
            <a:ext cx="231319" cy="22"/>
          </a:xfrm>
          <a:custGeom>
            <a:avLst/>
            <a:gdLst/>
            <a:ahLst/>
            <a:cxnLst/>
            <a:rect l="l" t="t" r="r" b="b"/>
            <a:pathLst>
              <a:path w="12337" h="1" fill="none" extrusionOk="0">
                <a:moveTo>
                  <a:pt x="12336" y="1"/>
                </a:moveTo>
                <a:lnTo>
                  <a:pt x="1" y="1"/>
                </a:lnTo>
              </a:path>
            </a:pathLst>
          </a:custGeom>
          <a:noFill/>
          <a:ln w="9525" cap="flat" cmpd="sng">
            <a:solidFill>
              <a:srgbClr val="4D4D4D"/>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23"/>
          <p:cNvSpPr/>
          <p:nvPr/>
        </p:nvSpPr>
        <p:spPr>
          <a:xfrm>
            <a:off x="6289807" y="2986116"/>
            <a:ext cx="231319" cy="22"/>
          </a:xfrm>
          <a:custGeom>
            <a:avLst/>
            <a:gdLst/>
            <a:ahLst/>
            <a:cxnLst/>
            <a:rect l="l" t="t" r="r" b="b"/>
            <a:pathLst>
              <a:path w="12337" h="1" fill="none" extrusionOk="0">
                <a:moveTo>
                  <a:pt x="12336" y="1"/>
                </a:moveTo>
                <a:lnTo>
                  <a:pt x="1" y="1"/>
                </a:lnTo>
              </a:path>
            </a:pathLst>
          </a:custGeom>
          <a:noFill/>
          <a:ln w="9525" cap="flat" cmpd="sng">
            <a:solidFill>
              <a:srgbClr val="4D4D4D"/>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23"/>
          <p:cNvSpPr/>
          <p:nvPr/>
        </p:nvSpPr>
        <p:spPr>
          <a:xfrm>
            <a:off x="6289807" y="3031619"/>
            <a:ext cx="231319" cy="22"/>
          </a:xfrm>
          <a:custGeom>
            <a:avLst/>
            <a:gdLst/>
            <a:ahLst/>
            <a:cxnLst/>
            <a:rect l="l" t="t" r="r" b="b"/>
            <a:pathLst>
              <a:path w="12337" h="1" fill="none" extrusionOk="0">
                <a:moveTo>
                  <a:pt x="12336" y="1"/>
                </a:moveTo>
                <a:lnTo>
                  <a:pt x="1" y="1"/>
                </a:lnTo>
              </a:path>
            </a:pathLst>
          </a:custGeom>
          <a:noFill/>
          <a:ln w="9525" cap="flat" cmpd="sng">
            <a:solidFill>
              <a:srgbClr val="4D4D4D"/>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3"/>
          <p:cNvSpPr/>
          <p:nvPr/>
        </p:nvSpPr>
        <p:spPr>
          <a:xfrm>
            <a:off x="6289807" y="3077144"/>
            <a:ext cx="231319" cy="22"/>
          </a:xfrm>
          <a:custGeom>
            <a:avLst/>
            <a:gdLst/>
            <a:ahLst/>
            <a:cxnLst/>
            <a:rect l="l" t="t" r="r" b="b"/>
            <a:pathLst>
              <a:path w="12337" h="1" fill="none" extrusionOk="0">
                <a:moveTo>
                  <a:pt x="12336" y="0"/>
                </a:moveTo>
                <a:lnTo>
                  <a:pt x="1" y="0"/>
                </a:lnTo>
              </a:path>
            </a:pathLst>
          </a:custGeom>
          <a:noFill/>
          <a:ln w="9525" cap="flat" cmpd="sng">
            <a:solidFill>
              <a:srgbClr val="4D4D4D"/>
            </a:solidFill>
            <a:prstDash val="solid"/>
            <a:miter lim="26414"/>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84" name="Google Shape;484;p23"/>
          <p:cNvCxnSpPr/>
          <p:nvPr/>
        </p:nvCxnSpPr>
        <p:spPr>
          <a:xfrm>
            <a:off x="2181245" y="4310330"/>
            <a:ext cx="954600" cy="0"/>
          </a:xfrm>
          <a:prstGeom prst="straightConnector1">
            <a:avLst/>
          </a:prstGeom>
          <a:noFill/>
          <a:ln w="9525" cap="flat" cmpd="sng">
            <a:solidFill>
              <a:srgbClr val="5E5E5E"/>
            </a:solidFill>
            <a:prstDash val="solid"/>
            <a:round/>
            <a:headEnd type="none" w="sm" len="sm"/>
            <a:tailEnd type="none" w="sm" len="sm"/>
          </a:ln>
        </p:spPr>
      </p:cxnSp>
      <p:cxnSp>
        <p:nvCxnSpPr>
          <p:cNvPr id="485" name="Google Shape;485;p23"/>
          <p:cNvCxnSpPr/>
          <p:nvPr/>
        </p:nvCxnSpPr>
        <p:spPr>
          <a:xfrm rot="10800000">
            <a:off x="7359309" y="4305603"/>
            <a:ext cx="237000" cy="0"/>
          </a:xfrm>
          <a:prstGeom prst="straightConnector1">
            <a:avLst/>
          </a:prstGeom>
          <a:noFill/>
          <a:ln w="9525" cap="flat" cmpd="sng">
            <a:solidFill>
              <a:srgbClr val="5E5E5E"/>
            </a:solidFill>
            <a:prstDash val="solid"/>
            <a:round/>
            <a:headEnd type="none" w="sm" len="sm"/>
            <a:tailEnd type="none" w="sm" len="sm"/>
          </a:ln>
        </p:spPr>
      </p:cxnSp>
      <p:cxnSp>
        <p:nvCxnSpPr>
          <p:cNvPr id="486" name="Google Shape;486;p23"/>
          <p:cNvCxnSpPr/>
          <p:nvPr/>
        </p:nvCxnSpPr>
        <p:spPr>
          <a:xfrm rot="10800000">
            <a:off x="6091602" y="4315067"/>
            <a:ext cx="954600" cy="0"/>
          </a:xfrm>
          <a:prstGeom prst="straightConnector1">
            <a:avLst/>
          </a:prstGeom>
          <a:noFill/>
          <a:ln w="9525" cap="flat" cmpd="sng">
            <a:solidFill>
              <a:srgbClr val="5E5E5E"/>
            </a:solidFill>
            <a:prstDash val="solid"/>
            <a:round/>
            <a:headEnd type="none" w="sm" len="sm"/>
            <a:tailEnd type="none" w="sm" len="sm"/>
          </a:ln>
        </p:spPr>
      </p:cxnSp>
      <p:sp>
        <p:nvSpPr>
          <p:cNvPr id="487" name="Google Shape;487;p23"/>
          <p:cNvSpPr/>
          <p:nvPr/>
        </p:nvSpPr>
        <p:spPr>
          <a:xfrm>
            <a:off x="7142296" y="3583264"/>
            <a:ext cx="582900" cy="427200"/>
          </a:xfrm>
          <a:prstGeom prst="rect">
            <a:avLst/>
          </a:prstGeom>
          <a:solidFill>
            <a:srgbClr val="D6D5D5"/>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fr" sz="900" b="0" i="0" u="none" strike="noStrike" cap="none">
                <a:solidFill>
                  <a:srgbClr val="000000"/>
                </a:solidFill>
                <a:latin typeface="Avenir"/>
                <a:ea typeface="Avenir"/>
                <a:cs typeface="Avenir"/>
                <a:sym typeface="Avenir"/>
              </a:rPr>
              <a:t>Substra-tools</a:t>
            </a:r>
            <a:endParaRPr sz="900" b="0" i="0" u="none" strike="noStrike" cap="none">
              <a:solidFill>
                <a:srgbClr val="000000"/>
              </a:solidFill>
              <a:latin typeface="Avenir"/>
              <a:ea typeface="Avenir"/>
              <a:cs typeface="Avenir"/>
              <a:sym typeface="Avenir"/>
            </a:endParaRPr>
          </a:p>
        </p:txBody>
      </p:sp>
      <p:sp>
        <p:nvSpPr>
          <p:cNvPr id="488" name="Google Shape;488;p23"/>
          <p:cNvSpPr txBox="1"/>
          <p:nvPr/>
        </p:nvSpPr>
        <p:spPr>
          <a:xfrm>
            <a:off x="2556471" y="2339283"/>
            <a:ext cx="855900" cy="2580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sz="1100" b="1" i="0" u="none" strike="noStrike" cap="none">
                <a:solidFill>
                  <a:srgbClr val="666666"/>
                </a:solidFill>
                <a:latin typeface="Arial"/>
                <a:ea typeface="Arial"/>
                <a:cs typeface="Arial"/>
                <a:sym typeface="Arial"/>
              </a:rPr>
              <a:t>Node A</a:t>
            </a:r>
            <a:endParaRPr sz="1100" b="1" i="0" u="none" strike="noStrike" cap="none">
              <a:solidFill>
                <a:srgbClr val="666666"/>
              </a:solidFill>
              <a:latin typeface="Arial"/>
              <a:ea typeface="Arial"/>
              <a:cs typeface="Arial"/>
              <a:sym typeface="Arial"/>
            </a:endParaRPr>
          </a:p>
        </p:txBody>
      </p:sp>
      <p:sp>
        <p:nvSpPr>
          <p:cNvPr id="489" name="Google Shape;489;p23"/>
          <p:cNvSpPr txBox="1"/>
          <p:nvPr/>
        </p:nvSpPr>
        <p:spPr>
          <a:xfrm>
            <a:off x="5655119" y="2358363"/>
            <a:ext cx="1400400" cy="2580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sz="1100" b="1" i="0" u="none" strike="noStrike" cap="none">
                <a:solidFill>
                  <a:srgbClr val="666666"/>
                </a:solidFill>
                <a:latin typeface="Arial"/>
                <a:ea typeface="Arial"/>
                <a:cs typeface="Arial"/>
                <a:sym typeface="Arial"/>
              </a:rPr>
              <a:t>Model Dispatcher</a:t>
            </a:r>
            <a:endParaRPr sz="1100" b="1" i="0" u="none" strike="noStrike" cap="none">
              <a:solidFill>
                <a:srgbClr val="666666"/>
              </a:solidFill>
              <a:latin typeface="Arial"/>
              <a:ea typeface="Arial"/>
              <a:cs typeface="Arial"/>
              <a:sym typeface="Arial"/>
            </a:endParaRPr>
          </a:p>
        </p:txBody>
      </p:sp>
      <p:pic>
        <p:nvPicPr>
          <p:cNvPr id="490" name="Google Shape;490;p23"/>
          <p:cNvPicPr preferRelativeResize="0"/>
          <p:nvPr/>
        </p:nvPicPr>
        <p:blipFill rotWithShape="1">
          <a:blip r:embed="rId3">
            <a:alphaModFix/>
          </a:blip>
          <a:srcRect/>
          <a:stretch/>
        </p:blipFill>
        <p:spPr>
          <a:xfrm>
            <a:off x="3280746" y="3759213"/>
            <a:ext cx="236926" cy="203193"/>
          </a:xfrm>
          <a:prstGeom prst="rect">
            <a:avLst/>
          </a:prstGeom>
          <a:noFill/>
          <a:ln>
            <a:noFill/>
          </a:ln>
        </p:spPr>
      </p:pic>
      <p:pic>
        <p:nvPicPr>
          <p:cNvPr id="491" name="Google Shape;491;p23"/>
          <p:cNvPicPr preferRelativeResize="0"/>
          <p:nvPr/>
        </p:nvPicPr>
        <p:blipFill rotWithShape="1">
          <a:blip r:embed="rId3">
            <a:alphaModFix/>
          </a:blip>
          <a:srcRect/>
          <a:stretch/>
        </p:blipFill>
        <p:spPr>
          <a:xfrm>
            <a:off x="1316156" y="3910280"/>
            <a:ext cx="236926" cy="203193"/>
          </a:xfrm>
          <a:prstGeom prst="rect">
            <a:avLst/>
          </a:prstGeom>
          <a:noFill/>
          <a:ln>
            <a:noFill/>
          </a:ln>
        </p:spPr>
      </p:pic>
      <p:pic>
        <p:nvPicPr>
          <p:cNvPr id="492" name="Google Shape;492;p23"/>
          <p:cNvPicPr preferRelativeResize="0"/>
          <p:nvPr/>
        </p:nvPicPr>
        <p:blipFill rotWithShape="1">
          <a:blip r:embed="rId4">
            <a:alphaModFix/>
          </a:blip>
          <a:srcRect/>
          <a:stretch/>
        </p:blipFill>
        <p:spPr>
          <a:xfrm>
            <a:off x="2181245" y="3906281"/>
            <a:ext cx="231319" cy="191125"/>
          </a:xfrm>
          <a:prstGeom prst="rect">
            <a:avLst/>
          </a:prstGeom>
          <a:noFill/>
          <a:ln>
            <a:noFill/>
          </a:ln>
        </p:spPr>
      </p:pic>
      <p:pic>
        <p:nvPicPr>
          <p:cNvPr id="493" name="Google Shape;493;p23"/>
          <p:cNvPicPr preferRelativeResize="0"/>
          <p:nvPr/>
        </p:nvPicPr>
        <p:blipFill rotWithShape="1">
          <a:blip r:embed="rId5">
            <a:alphaModFix/>
          </a:blip>
          <a:srcRect/>
          <a:stretch/>
        </p:blipFill>
        <p:spPr>
          <a:xfrm>
            <a:off x="4069373" y="2821555"/>
            <a:ext cx="269925" cy="246880"/>
          </a:xfrm>
          <a:prstGeom prst="rect">
            <a:avLst/>
          </a:prstGeom>
          <a:noFill/>
          <a:ln>
            <a:noFill/>
          </a:ln>
        </p:spPr>
      </p:pic>
      <p:pic>
        <p:nvPicPr>
          <p:cNvPr id="494" name="Google Shape;494;p23"/>
          <p:cNvPicPr preferRelativeResize="0"/>
          <p:nvPr/>
        </p:nvPicPr>
        <p:blipFill rotWithShape="1">
          <a:blip r:embed="rId6">
            <a:alphaModFix/>
          </a:blip>
          <a:srcRect/>
          <a:stretch/>
        </p:blipFill>
        <p:spPr>
          <a:xfrm>
            <a:off x="4173884" y="1649959"/>
            <a:ext cx="855901" cy="2047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24"/>
          <p:cNvSpPr txBox="1">
            <a:spLocks noGrp="1"/>
          </p:cNvSpPr>
          <p:nvPr>
            <p:ph type="title"/>
          </p:nvPr>
        </p:nvSpPr>
        <p:spPr>
          <a:xfrm>
            <a:off x="252498" y="167975"/>
            <a:ext cx="45732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accent1"/>
              </a:buClr>
              <a:buSzPts val="2100"/>
              <a:buFont typeface="Verdana"/>
              <a:buNone/>
            </a:pPr>
            <a:r>
              <a:rPr lang="fr"/>
              <a:t>Pharma cluster</a:t>
            </a:r>
            <a:endParaRPr>
              <a:solidFill>
                <a:srgbClr val="84A5FF"/>
              </a:solidFill>
            </a:endParaRPr>
          </a:p>
        </p:txBody>
      </p:sp>
      <p:pic>
        <p:nvPicPr>
          <p:cNvPr id="501" name="Google Shape;501;p24"/>
          <p:cNvPicPr preferRelativeResize="0"/>
          <p:nvPr/>
        </p:nvPicPr>
        <p:blipFill rotWithShape="1">
          <a:blip r:embed="rId3">
            <a:alphaModFix/>
          </a:blip>
          <a:srcRect/>
          <a:stretch/>
        </p:blipFill>
        <p:spPr>
          <a:xfrm>
            <a:off x="2680331" y="500644"/>
            <a:ext cx="5056763" cy="462508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5"/>
          <p:cNvSpPr txBox="1">
            <a:spLocks noGrp="1"/>
          </p:cNvSpPr>
          <p:nvPr>
            <p:ph type="title"/>
          </p:nvPr>
        </p:nvSpPr>
        <p:spPr>
          <a:xfrm>
            <a:off x="252498" y="167975"/>
            <a:ext cx="45732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Model Dispatcher Cluster</a:t>
            </a:r>
            <a:endParaRPr/>
          </a:p>
          <a:p>
            <a:pPr marL="0" lvl="0" indent="0" algn="l" rtl="0">
              <a:lnSpc>
                <a:spcPct val="80000"/>
              </a:lnSpc>
              <a:spcBef>
                <a:spcPts val="0"/>
              </a:spcBef>
              <a:spcAft>
                <a:spcPts val="0"/>
              </a:spcAft>
              <a:buClr>
                <a:schemeClr val="accent1"/>
              </a:buClr>
              <a:buSzPts val="2100"/>
              <a:buFont typeface="Verdana"/>
              <a:buNone/>
            </a:pPr>
            <a:endParaRPr/>
          </a:p>
        </p:txBody>
      </p:sp>
      <p:pic>
        <p:nvPicPr>
          <p:cNvPr id="508" name="Google Shape;508;p25"/>
          <p:cNvPicPr preferRelativeResize="0"/>
          <p:nvPr/>
        </p:nvPicPr>
        <p:blipFill rotWithShape="1">
          <a:blip r:embed="rId3">
            <a:alphaModFix/>
          </a:blip>
          <a:srcRect/>
          <a:stretch/>
        </p:blipFill>
        <p:spPr>
          <a:xfrm>
            <a:off x="3077663" y="643500"/>
            <a:ext cx="4572601" cy="2227293"/>
          </a:xfrm>
          <a:prstGeom prst="rect">
            <a:avLst/>
          </a:prstGeom>
          <a:noFill/>
          <a:ln>
            <a:noFill/>
          </a:ln>
        </p:spPr>
      </p:pic>
      <p:pic>
        <p:nvPicPr>
          <p:cNvPr id="509" name="Google Shape;509;p25"/>
          <p:cNvPicPr preferRelativeResize="0"/>
          <p:nvPr/>
        </p:nvPicPr>
        <p:blipFill rotWithShape="1">
          <a:blip r:embed="rId4">
            <a:alphaModFix/>
          </a:blip>
          <a:srcRect/>
          <a:stretch/>
        </p:blipFill>
        <p:spPr>
          <a:xfrm>
            <a:off x="1143000" y="2870791"/>
            <a:ext cx="6858000" cy="200408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13"/>
        <p:cNvGrpSpPr/>
        <p:nvPr/>
      </p:nvGrpSpPr>
      <p:grpSpPr>
        <a:xfrm>
          <a:off x="0" y="0"/>
          <a:ext cx="0" cy="0"/>
          <a:chOff x="0" y="0"/>
          <a:chExt cx="0" cy="0"/>
        </a:xfrm>
      </p:grpSpPr>
      <p:pic>
        <p:nvPicPr>
          <p:cNvPr id="514" name="Google Shape;514;p26"/>
          <p:cNvPicPr preferRelativeResize="0"/>
          <p:nvPr/>
        </p:nvPicPr>
        <p:blipFill rotWithShape="1">
          <a:blip r:embed="rId3">
            <a:alphaModFix/>
          </a:blip>
          <a:srcRect/>
          <a:stretch/>
        </p:blipFill>
        <p:spPr>
          <a:xfrm>
            <a:off x="7533313" y="370581"/>
            <a:ext cx="885041" cy="1017381"/>
          </a:xfrm>
          <a:prstGeom prst="rect">
            <a:avLst/>
          </a:prstGeom>
          <a:noFill/>
          <a:ln>
            <a:noFill/>
          </a:ln>
        </p:spPr>
      </p:pic>
      <p:pic>
        <p:nvPicPr>
          <p:cNvPr id="515" name="Google Shape;515;p26"/>
          <p:cNvPicPr preferRelativeResize="0"/>
          <p:nvPr/>
        </p:nvPicPr>
        <p:blipFill rotWithShape="1">
          <a:blip r:embed="rId4">
            <a:alphaModFix/>
          </a:blip>
          <a:srcRect/>
          <a:stretch/>
        </p:blipFill>
        <p:spPr>
          <a:xfrm>
            <a:off x="7199852" y="-19034"/>
            <a:ext cx="1551963" cy="1784029"/>
          </a:xfrm>
          <a:prstGeom prst="rect">
            <a:avLst/>
          </a:prstGeom>
          <a:noFill/>
          <a:ln>
            <a:noFill/>
          </a:ln>
        </p:spPr>
      </p:pic>
      <p:pic>
        <p:nvPicPr>
          <p:cNvPr id="516" name="Google Shape;516;p26"/>
          <p:cNvPicPr preferRelativeResize="0"/>
          <p:nvPr/>
        </p:nvPicPr>
        <p:blipFill rotWithShape="1">
          <a:blip r:embed="rId5">
            <a:alphaModFix/>
          </a:blip>
          <a:srcRect/>
          <a:stretch/>
        </p:blipFill>
        <p:spPr>
          <a:xfrm>
            <a:off x="6474204" y="-857439"/>
            <a:ext cx="2978091" cy="3423405"/>
          </a:xfrm>
          <a:prstGeom prst="rect">
            <a:avLst/>
          </a:prstGeom>
          <a:noFill/>
          <a:ln>
            <a:noFill/>
          </a:ln>
        </p:spPr>
      </p:pic>
      <p:sp>
        <p:nvSpPr>
          <p:cNvPr id="517" name="Google Shape;517;p26"/>
          <p:cNvSpPr txBox="1">
            <a:spLocks noGrp="1"/>
          </p:cNvSpPr>
          <p:nvPr>
            <p:ph type="title"/>
          </p:nvPr>
        </p:nvSpPr>
        <p:spPr>
          <a:xfrm>
            <a:off x="887366" y="2441201"/>
            <a:ext cx="4968300" cy="1345500"/>
          </a:xfrm>
          <a:prstGeom prst="rect">
            <a:avLst/>
          </a:prstGeom>
          <a:noFill/>
          <a:ln>
            <a:noFill/>
          </a:ln>
        </p:spPr>
        <p:txBody>
          <a:bodyPr spcFirstLastPara="1" wrap="square" lIns="68575" tIns="34275" rIns="68575" bIns="34275" anchor="b" anchorCtr="0">
            <a:noAutofit/>
          </a:bodyPr>
          <a:lstStyle/>
          <a:p>
            <a:pPr marL="0" lvl="0" indent="0" algn="l" rtl="0">
              <a:lnSpc>
                <a:spcPct val="80000"/>
              </a:lnSpc>
              <a:spcBef>
                <a:spcPts val="0"/>
              </a:spcBef>
              <a:spcAft>
                <a:spcPts val="0"/>
              </a:spcAft>
              <a:buSzPts val="3600"/>
              <a:buNone/>
            </a:pPr>
            <a:r>
              <a:rPr lang="fr" sz="3200" b="0">
                <a:solidFill>
                  <a:schemeClr val="lt1"/>
                </a:solidFill>
                <a:latin typeface="Roboto Medium"/>
                <a:ea typeface="Roboto Medium"/>
                <a:cs typeface="Roboto Medium"/>
                <a:sym typeface="Roboto Medium"/>
              </a:rPr>
              <a:t>Kubermatic Kubernetes Platform - Kubernetes</a:t>
            </a:r>
            <a:endParaRPr sz="3200" b="0">
              <a:solidFill>
                <a:schemeClr val="lt1"/>
              </a:solidFill>
              <a:latin typeface="Roboto Medium"/>
              <a:ea typeface="Roboto Medium"/>
              <a:cs typeface="Roboto Medium"/>
              <a:sym typeface="Roboto Medium"/>
            </a:endParaRPr>
          </a:p>
        </p:txBody>
      </p:sp>
      <p:sp>
        <p:nvSpPr>
          <p:cNvPr id="518" name="Google Shape;518;p26"/>
          <p:cNvSpPr/>
          <p:nvPr/>
        </p:nvSpPr>
        <p:spPr>
          <a:xfrm>
            <a:off x="162228" y="151002"/>
            <a:ext cx="127200" cy="4838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519" name="Google Shape;519;p26"/>
          <p:cNvSpPr/>
          <p:nvPr/>
        </p:nvSpPr>
        <p:spPr>
          <a:xfrm>
            <a:off x="0" y="0"/>
            <a:ext cx="9144000" cy="5143500"/>
          </a:xfrm>
          <a:custGeom>
            <a:avLst/>
            <a:gdLst/>
            <a:ahLst/>
            <a:cxnLst/>
            <a:rect l="l" t="t" r="r" b="b"/>
            <a:pathLst>
              <a:path w="12192000" h="6858000" extrusionOk="0">
                <a:moveTo>
                  <a:pt x="229299" y="203433"/>
                </a:moveTo>
                <a:lnTo>
                  <a:pt x="229299" y="6654567"/>
                </a:lnTo>
                <a:lnTo>
                  <a:pt x="11962701" y="6654567"/>
                </a:lnTo>
                <a:lnTo>
                  <a:pt x="11962701" y="203433"/>
                </a:lnTo>
                <a:close/>
                <a:moveTo>
                  <a:pt x="0" y="0"/>
                </a:moveTo>
                <a:lnTo>
                  <a:pt x="12192000" y="0"/>
                </a:lnTo>
                <a:lnTo>
                  <a:pt x="12192000" y="6858000"/>
                </a:lnTo>
                <a:lnTo>
                  <a:pt x="0" y="685800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pic>
        <p:nvPicPr>
          <p:cNvPr id="520" name="Google Shape;520;p26"/>
          <p:cNvPicPr preferRelativeResize="0"/>
          <p:nvPr/>
        </p:nvPicPr>
        <p:blipFill rotWithShape="1">
          <a:blip r:embed="rId6">
            <a:alphaModFix amt="50000"/>
          </a:blip>
          <a:srcRect/>
          <a:stretch/>
        </p:blipFill>
        <p:spPr>
          <a:xfrm>
            <a:off x="7680936" y="559507"/>
            <a:ext cx="554431" cy="642216"/>
          </a:xfrm>
          <a:prstGeom prst="rect">
            <a:avLst/>
          </a:prstGeom>
          <a:noFill/>
          <a:ln>
            <a:noFill/>
          </a:ln>
        </p:spPr>
      </p:pic>
      <p:sp>
        <p:nvSpPr>
          <p:cNvPr id="521" name="Google Shape;521;p26"/>
          <p:cNvSpPr txBox="1"/>
          <p:nvPr/>
        </p:nvSpPr>
        <p:spPr>
          <a:xfrm>
            <a:off x="949027" y="3885525"/>
            <a:ext cx="6584400" cy="2769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100"/>
              <a:buFont typeface="Arial"/>
              <a:buNone/>
            </a:pPr>
            <a:r>
              <a:rPr lang="fr" sz="1600" b="1" i="0" u="none" strike="noStrike" cap="none">
                <a:solidFill>
                  <a:srgbClr val="84A5FF"/>
                </a:solidFill>
                <a:latin typeface="Verdana"/>
                <a:ea typeface="Verdana"/>
                <a:cs typeface="Verdana"/>
                <a:sym typeface="Verdana"/>
              </a:rPr>
              <a:t>Bill Mulligan, </a:t>
            </a:r>
            <a:r>
              <a:rPr lang="fr" sz="1600" b="1">
                <a:solidFill>
                  <a:srgbClr val="84A5FF"/>
                </a:solidFill>
                <a:latin typeface="Verdana"/>
                <a:ea typeface="Verdana"/>
                <a:cs typeface="Verdana"/>
                <a:sym typeface="Verdana"/>
              </a:rPr>
              <a:t>Kubermatic</a:t>
            </a:r>
            <a:endParaRPr sz="1600" b="1" i="0" u="none" strike="noStrike" cap="none">
              <a:solidFill>
                <a:srgbClr val="84A5FF"/>
              </a:solidFill>
              <a:latin typeface="Verdana"/>
              <a:ea typeface="Verdana"/>
              <a:cs typeface="Verdana"/>
              <a:sym typeface="Verdana"/>
            </a:endParaRPr>
          </a:p>
          <a:p>
            <a:pPr marL="0" marR="0" lvl="0" indent="0" algn="l" rtl="0">
              <a:lnSpc>
                <a:spcPct val="90000"/>
              </a:lnSpc>
              <a:spcBef>
                <a:spcPts val="0"/>
              </a:spcBef>
              <a:spcAft>
                <a:spcPts val="0"/>
              </a:spcAft>
              <a:buClr>
                <a:schemeClr val="dk1"/>
              </a:buClr>
              <a:buSzPts val="1100"/>
              <a:buFont typeface="Arial"/>
              <a:buNone/>
            </a:pPr>
            <a:endParaRPr sz="1600" b="1" i="0" u="none" strike="noStrike" cap="none">
              <a:solidFill>
                <a:srgbClr val="84A5FF"/>
              </a:solidFill>
              <a:latin typeface="Verdana"/>
              <a:ea typeface="Verdana"/>
              <a:cs typeface="Verdana"/>
              <a:sym typeface="Verdana"/>
            </a:endParaRPr>
          </a:p>
          <a:p>
            <a:pPr marL="0" marR="0" lvl="0" indent="0" algn="l" rtl="0">
              <a:lnSpc>
                <a:spcPct val="90000"/>
              </a:lnSpc>
              <a:spcBef>
                <a:spcPts val="0"/>
              </a:spcBef>
              <a:spcAft>
                <a:spcPts val="0"/>
              </a:spcAft>
              <a:buClr>
                <a:srgbClr val="84A5FF"/>
              </a:buClr>
              <a:buSzPts val="1600"/>
              <a:buFont typeface="Arial"/>
              <a:buNone/>
            </a:pPr>
            <a:endParaRPr sz="1600" b="1" i="0" u="none" strike="noStrike" cap="none">
              <a:solidFill>
                <a:srgbClr val="84A5FF"/>
              </a:solidFill>
              <a:latin typeface="Verdana"/>
              <a:ea typeface="Verdana"/>
              <a:cs typeface="Verdana"/>
              <a:sym typeface="Verdana"/>
            </a:endParaRPr>
          </a:p>
        </p:txBody>
      </p:sp>
      <p:sp>
        <p:nvSpPr>
          <p:cNvPr id="522" name="Google Shape;522;p26"/>
          <p:cNvSpPr/>
          <p:nvPr/>
        </p:nvSpPr>
        <p:spPr>
          <a:xfrm>
            <a:off x="7418900" y="4089375"/>
            <a:ext cx="1551900" cy="902400"/>
          </a:xfrm>
          <a:prstGeom prst="rect">
            <a:avLst/>
          </a:prstGeom>
          <a:solidFill>
            <a:schemeClr val="lt2"/>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3" name="Google Shape;523;p26" descr="Kubermatic_Logo.png"/>
          <p:cNvPicPr preferRelativeResize="0"/>
          <p:nvPr/>
        </p:nvPicPr>
        <p:blipFill>
          <a:blip r:embed="rId7">
            <a:alphaModFix/>
          </a:blip>
          <a:stretch>
            <a:fillRect/>
          </a:stretch>
        </p:blipFill>
        <p:spPr>
          <a:xfrm>
            <a:off x="7392063" y="4219463"/>
            <a:ext cx="1605563" cy="642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27"/>
          <p:cNvSpPr txBox="1">
            <a:spLocks noGrp="1"/>
          </p:cNvSpPr>
          <p:nvPr>
            <p:ph type="title"/>
          </p:nvPr>
        </p:nvSpPr>
        <p:spPr>
          <a:xfrm>
            <a:off x="252498" y="167975"/>
            <a:ext cx="45732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Kubermatic Kubernetes Platform - Kubernetes</a:t>
            </a:r>
            <a:endParaRPr/>
          </a:p>
          <a:p>
            <a:pPr marL="0" lvl="0" indent="0" algn="l" rtl="0">
              <a:lnSpc>
                <a:spcPct val="80000"/>
              </a:lnSpc>
              <a:spcBef>
                <a:spcPts val="0"/>
              </a:spcBef>
              <a:spcAft>
                <a:spcPts val="0"/>
              </a:spcAft>
              <a:buClr>
                <a:schemeClr val="accent1"/>
              </a:buClr>
              <a:buSzPts val="2100"/>
              <a:buFont typeface="Verdana"/>
              <a:buNone/>
            </a:pPr>
            <a:endParaRPr/>
          </a:p>
        </p:txBody>
      </p:sp>
      <p:sp>
        <p:nvSpPr>
          <p:cNvPr id="530" name="Google Shape;530;p27"/>
          <p:cNvSpPr/>
          <p:nvPr/>
        </p:nvSpPr>
        <p:spPr>
          <a:xfrm>
            <a:off x="509025" y="1277925"/>
            <a:ext cx="8123700" cy="2085900"/>
          </a:xfrm>
          <a:prstGeom prst="roundRect">
            <a:avLst>
              <a:gd name="adj" fmla="val 16667"/>
            </a:avLst>
          </a:prstGeom>
          <a:solidFill>
            <a:srgbClr val="EEF4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27"/>
          <p:cNvSpPr/>
          <p:nvPr/>
        </p:nvSpPr>
        <p:spPr>
          <a:xfrm>
            <a:off x="737046" y="1585472"/>
            <a:ext cx="2243100" cy="3924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4D4D4D"/>
                </a:solidFill>
                <a:latin typeface="Roboto"/>
                <a:ea typeface="Roboto"/>
                <a:cs typeface="Roboto"/>
                <a:sym typeface="Roboto"/>
              </a:rPr>
              <a:t>KubeOne Cluster </a:t>
            </a:r>
            <a:endParaRPr sz="1400" b="0" i="0" u="none" strike="noStrike" cap="none">
              <a:solidFill>
                <a:srgbClr val="4D4D4D"/>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28"/>
          <p:cNvSpPr txBox="1">
            <a:spLocks noGrp="1"/>
          </p:cNvSpPr>
          <p:nvPr>
            <p:ph type="title"/>
          </p:nvPr>
        </p:nvSpPr>
        <p:spPr>
          <a:xfrm>
            <a:off x="252501" y="167975"/>
            <a:ext cx="79515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KubeOne Cluster - Vanilla Kubernetes</a:t>
            </a:r>
            <a:endParaRPr/>
          </a:p>
          <a:p>
            <a:pPr marL="0" lvl="0" indent="0" algn="l" rtl="0">
              <a:lnSpc>
                <a:spcPct val="80000"/>
              </a:lnSpc>
              <a:spcBef>
                <a:spcPts val="0"/>
              </a:spcBef>
              <a:spcAft>
                <a:spcPts val="0"/>
              </a:spcAft>
              <a:buClr>
                <a:schemeClr val="dk1"/>
              </a:buClr>
              <a:buSzPts val="1100"/>
              <a:buFont typeface="Arial"/>
              <a:buNone/>
            </a:pPr>
            <a:endParaRPr/>
          </a:p>
          <a:p>
            <a:pPr marL="0" lvl="0" indent="0" algn="l" rtl="0">
              <a:lnSpc>
                <a:spcPct val="80000"/>
              </a:lnSpc>
              <a:spcBef>
                <a:spcPts val="0"/>
              </a:spcBef>
              <a:spcAft>
                <a:spcPts val="0"/>
              </a:spcAft>
              <a:buClr>
                <a:schemeClr val="dk1"/>
              </a:buClr>
              <a:buSzPts val="1100"/>
              <a:buFont typeface="Arial"/>
              <a:buNone/>
            </a:pPr>
            <a:endParaRPr/>
          </a:p>
          <a:p>
            <a:pPr marL="0" lvl="0" indent="0" algn="l" rtl="0">
              <a:lnSpc>
                <a:spcPct val="80000"/>
              </a:lnSpc>
              <a:spcBef>
                <a:spcPts val="0"/>
              </a:spcBef>
              <a:spcAft>
                <a:spcPts val="0"/>
              </a:spcAft>
              <a:buClr>
                <a:schemeClr val="accent1"/>
              </a:buClr>
              <a:buSzPts val="2100"/>
              <a:buFont typeface="Verdana"/>
              <a:buNone/>
            </a:pPr>
            <a:endParaRPr/>
          </a:p>
        </p:txBody>
      </p:sp>
      <p:sp>
        <p:nvSpPr>
          <p:cNvPr id="538" name="Google Shape;538;p28"/>
          <p:cNvSpPr/>
          <p:nvPr/>
        </p:nvSpPr>
        <p:spPr>
          <a:xfrm>
            <a:off x="874643" y="1585491"/>
            <a:ext cx="7414200" cy="28425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4D4D4D"/>
                </a:solidFill>
                <a:latin typeface="Roboto"/>
                <a:ea typeface="Roboto"/>
                <a:cs typeface="Roboto"/>
                <a:sym typeface="Roboto"/>
              </a:rPr>
              <a:t>KubeOne Cluster </a:t>
            </a:r>
            <a:endParaRPr sz="1400" b="0" i="0" u="none" strike="noStrike" cap="none">
              <a:solidFill>
                <a:srgbClr val="4D4D4D"/>
              </a:solidFill>
              <a:latin typeface="Roboto"/>
              <a:ea typeface="Roboto"/>
              <a:cs typeface="Roboto"/>
              <a:sym typeface="Roboto"/>
            </a:endParaRPr>
          </a:p>
        </p:txBody>
      </p:sp>
      <p:sp>
        <p:nvSpPr>
          <p:cNvPr id="539" name="Google Shape;539;p28"/>
          <p:cNvSpPr/>
          <p:nvPr/>
        </p:nvSpPr>
        <p:spPr>
          <a:xfrm>
            <a:off x="2099292" y="2276725"/>
            <a:ext cx="1248000" cy="5889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fr" sz="1200" b="0" i="0" u="none" strike="noStrike" cap="none">
                <a:solidFill>
                  <a:srgbClr val="4D4D4D"/>
                </a:solidFill>
                <a:latin typeface="Roboto"/>
                <a:ea typeface="Roboto"/>
                <a:cs typeface="Roboto"/>
                <a:sym typeface="Roboto"/>
              </a:rPr>
              <a:t>K8s Master</a:t>
            </a:r>
            <a:endParaRPr sz="1200" b="0" i="0" u="none" strike="noStrike" cap="none">
              <a:solidFill>
                <a:srgbClr val="4D4D4D"/>
              </a:solidFill>
              <a:latin typeface="Roboto"/>
              <a:ea typeface="Roboto"/>
              <a:cs typeface="Roboto"/>
              <a:sym typeface="Roboto"/>
            </a:endParaRPr>
          </a:p>
        </p:txBody>
      </p:sp>
      <p:sp>
        <p:nvSpPr>
          <p:cNvPr id="540" name="Google Shape;540;p28"/>
          <p:cNvSpPr/>
          <p:nvPr/>
        </p:nvSpPr>
        <p:spPr>
          <a:xfrm>
            <a:off x="3957167" y="2276734"/>
            <a:ext cx="1248000" cy="5889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fr" sz="1200" b="0" i="0" u="none" strike="noStrike" cap="none">
                <a:solidFill>
                  <a:srgbClr val="4D4D4D"/>
                </a:solidFill>
                <a:latin typeface="Roboto"/>
                <a:ea typeface="Roboto"/>
                <a:cs typeface="Roboto"/>
                <a:sym typeface="Roboto"/>
              </a:rPr>
              <a:t>K8s Master</a:t>
            </a:r>
            <a:endParaRPr sz="1200" b="0" i="0" u="none" strike="noStrike" cap="none">
              <a:solidFill>
                <a:srgbClr val="4D4D4D"/>
              </a:solidFill>
              <a:latin typeface="Roboto"/>
              <a:ea typeface="Roboto"/>
              <a:cs typeface="Roboto"/>
              <a:sym typeface="Roboto"/>
            </a:endParaRPr>
          </a:p>
        </p:txBody>
      </p:sp>
      <p:sp>
        <p:nvSpPr>
          <p:cNvPr id="541" name="Google Shape;541;p28"/>
          <p:cNvSpPr/>
          <p:nvPr/>
        </p:nvSpPr>
        <p:spPr>
          <a:xfrm>
            <a:off x="5815042" y="2276725"/>
            <a:ext cx="1248000" cy="5889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fr" sz="1200" b="0" i="0" u="none" strike="noStrike" cap="none">
                <a:solidFill>
                  <a:srgbClr val="4D4D4D"/>
                </a:solidFill>
                <a:latin typeface="Roboto"/>
                <a:ea typeface="Roboto"/>
                <a:cs typeface="Roboto"/>
                <a:sym typeface="Roboto"/>
              </a:rPr>
              <a:t>K8s Master</a:t>
            </a:r>
            <a:endParaRPr sz="1200" b="0" i="0" u="none" strike="noStrike" cap="none">
              <a:solidFill>
                <a:srgbClr val="4D4D4D"/>
              </a:solidFill>
              <a:latin typeface="Roboto"/>
              <a:ea typeface="Roboto"/>
              <a:cs typeface="Roboto"/>
              <a:sym typeface="Roboto"/>
            </a:endParaRPr>
          </a:p>
        </p:txBody>
      </p:sp>
      <p:sp>
        <p:nvSpPr>
          <p:cNvPr id="542" name="Google Shape;542;p28"/>
          <p:cNvSpPr/>
          <p:nvPr/>
        </p:nvSpPr>
        <p:spPr>
          <a:xfrm>
            <a:off x="2103525" y="3333701"/>
            <a:ext cx="1248000" cy="5889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fr" sz="1200" b="0" i="0" u="none" strike="noStrike" cap="none">
                <a:solidFill>
                  <a:srgbClr val="4D4D4D"/>
                </a:solidFill>
                <a:latin typeface="Roboto"/>
                <a:ea typeface="Roboto"/>
                <a:cs typeface="Roboto"/>
                <a:sym typeface="Roboto"/>
              </a:rPr>
              <a:t>Worker </a:t>
            </a:r>
            <a:endParaRPr sz="1200" b="0" i="0" u="none" strike="noStrike" cap="none">
              <a:solidFill>
                <a:srgbClr val="4D4D4D"/>
              </a:solidFill>
              <a:latin typeface="Roboto"/>
              <a:ea typeface="Roboto"/>
              <a:cs typeface="Roboto"/>
              <a:sym typeface="Roboto"/>
            </a:endParaRPr>
          </a:p>
        </p:txBody>
      </p:sp>
      <p:sp>
        <p:nvSpPr>
          <p:cNvPr id="543" name="Google Shape;543;p28"/>
          <p:cNvSpPr/>
          <p:nvPr/>
        </p:nvSpPr>
        <p:spPr>
          <a:xfrm>
            <a:off x="3961400" y="3333710"/>
            <a:ext cx="1248000" cy="5889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fr" sz="1200" b="0" i="0" u="none" strike="noStrike" cap="none">
                <a:solidFill>
                  <a:srgbClr val="4D4D4D"/>
                </a:solidFill>
                <a:latin typeface="Roboto"/>
                <a:ea typeface="Roboto"/>
                <a:cs typeface="Roboto"/>
                <a:sym typeface="Roboto"/>
              </a:rPr>
              <a:t>Worker</a:t>
            </a:r>
            <a:endParaRPr sz="1200" b="0" i="0" u="none" strike="noStrike" cap="none">
              <a:solidFill>
                <a:srgbClr val="4D4D4D"/>
              </a:solidFill>
              <a:latin typeface="Roboto"/>
              <a:ea typeface="Roboto"/>
              <a:cs typeface="Roboto"/>
              <a:sym typeface="Roboto"/>
            </a:endParaRPr>
          </a:p>
        </p:txBody>
      </p:sp>
      <p:sp>
        <p:nvSpPr>
          <p:cNvPr id="544" name="Google Shape;544;p28"/>
          <p:cNvSpPr/>
          <p:nvPr/>
        </p:nvSpPr>
        <p:spPr>
          <a:xfrm>
            <a:off x="5819275" y="3333701"/>
            <a:ext cx="1248000" cy="5889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fr" sz="1200" b="0" i="0" u="none" strike="noStrike" cap="none">
                <a:solidFill>
                  <a:srgbClr val="4D4D4D"/>
                </a:solidFill>
                <a:latin typeface="Roboto"/>
                <a:ea typeface="Roboto"/>
                <a:cs typeface="Roboto"/>
                <a:sym typeface="Roboto"/>
              </a:rPr>
              <a:t>Worker </a:t>
            </a:r>
            <a:endParaRPr sz="1200" b="0" i="0" u="none" strike="noStrike" cap="none">
              <a:solidFill>
                <a:srgbClr val="4D4D4D"/>
              </a:solidFill>
              <a:latin typeface="Roboto"/>
              <a:ea typeface="Roboto"/>
              <a:cs typeface="Roboto"/>
              <a:sym typeface="Roboto"/>
            </a:endParaRPr>
          </a:p>
        </p:txBody>
      </p:sp>
      <p:cxnSp>
        <p:nvCxnSpPr>
          <p:cNvPr id="545" name="Google Shape;545;p28"/>
          <p:cNvCxnSpPr>
            <a:stCxn id="542" idx="0"/>
            <a:endCxn id="541" idx="2"/>
          </p:cNvCxnSpPr>
          <p:nvPr/>
        </p:nvCxnSpPr>
        <p:spPr>
          <a:xfrm rot="10800000" flipH="1">
            <a:off x="2727525" y="2865701"/>
            <a:ext cx="3711600" cy="468000"/>
          </a:xfrm>
          <a:prstGeom prst="straightConnector1">
            <a:avLst/>
          </a:prstGeom>
          <a:noFill/>
          <a:ln w="9525" cap="flat" cmpd="sng">
            <a:solidFill>
              <a:srgbClr val="595959"/>
            </a:solidFill>
            <a:prstDash val="solid"/>
            <a:round/>
            <a:headEnd type="none" w="sm" len="sm"/>
            <a:tailEnd type="none" w="sm" len="sm"/>
          </a:ln>
        </p:spPr>
      </p:cxnSp>
      <p:cxnSp>
        <p:nvCxnSpPr>
          <p:cNvPr id="546" name="Google Shape;546;p28"/>
          <p:cNvCxnSpPr>
            <a:stCxn id="539" idx="2"/>
            <a:endCxn id="544" idx="0"/>
          </p:cNvCxnSpPr>
          <p:nvPr/>
        </p:nvCxnSpPr>
        <p:spPr>
          <a:xfrm>
            <a:off x="2723292" y="2865625"/>
            <a:ext cx="3720000" cy="468000"/>
          </a:xfrm>
          <a:prstGeom prst="straightConnector1">
            <a:avLst/>
          </a:prstGeom>
          <a:noFill/>
          <a:ln w="9525" cap="flat" cmpd="sng">
            <a:solidFill>
              <a:srgbClr val="595959"/>
            </a:solidFill>
            <a:prstDash val="solid"/>
            <a:round/>
            <a:headEnd type="none" w="sm" len="sm"/>
            <a:tailEnd type="none" w="sm" len="sm"/>
          </a:ln>
        </p:spPr>
      </p:cxnSp>
      <p:cxnSp>
        <p:nvCxnSpPr>
          <p:cNvPr id="547" name="Google Shape;547;p28"/>
          <p:cNvCxnSpPr>
            <a:stCxn id="540" idx="2"/>
            <a:endCxn id="543" idx="0"/>
          </p:cNvCxnSpPr>
          <p:nvPr/>
        </p:nvCxnSpPr>
        <p:spPr>
          <a:xfrm>
            <a:off x="4581167" y="2865634"/>
            <a:ext cx="4200" cy="468000"/>
          </a:xfrm>
          <a:prstGeom prst="straightConnector1">
            <a:avLst/>
          </a:prstGeom>
          <a:noFill/>
          <a:ln w="9525" cap="flat" cmpd="sng">
            <a:solidFill>
              <a:srgbClr val="595959"/>
            </a:solidFill>
            <a:prstDash val="solid"/>
            <a:round/>
            <a:headEnd type="none" w="sm" len="sm"/>
            <a:tailEnd type="none" w="sm" len="sm"/>
          </a:ln>
        </p:spPr>
      </p:cxnSp>
      <p:grpSp>
        <p:nvGrpSpPr>
          <p:cNvPr id="548" name="Google Shape;548;p28"/>
          <p:cNvGrpSpPr/>
          <p:nvPr/>
        </p:nvGrpSpPr>
        <p:grpSpPr>
          <a:xfrm>
            <a:off x="4233489" y="3710085"/>
            <a:ext cx="703362" cy="210312"/>
            <a:chOff x="1164410" y="2901593"/>
            <a:chExt cx="703362" cy="210312"/>
          </a:xfrm>
        </p:grpSpPr>
        <p:pic>
          <p:nvPicPr>
            <p:cNvPr id="549" name="Google Shape;549;p28"/>
            <p:cNvPicPr preferRelativeResize="0"/>
            <p:nvPr/>
          </p:nvPicPr>
          <p:blipFill rotWithShape="1">
            <a:blip r:embed="rId3">
              <a:alphaModFix/>
            </a:blip>
            <a:srcRect/>
            <a:stretch/>
          </p:blipFill>
          <p:spPr>
            <a:xfrm>
              <a:off x="1410935" y="2901593"/>
              <a:ext cx="210312" cy="210312"/>
            </a:xfrm>
            <a:prstGeom prst="rect">
              <a:avLst/>
            </a:prstGeom>
            <a:noFill/>
            <a:ln>
              <a:noFill/>
            </a:ln>
          </p:spPr>
        </p:pic>
        <p:pic>
          <p:nvPicPr>
            <p:cNvPr id="550" name="Google Shape;550;p28"/>
            <p:cNvPicPr preferRelativeResize="0"/>
            <p:nvPr/>
          </p:nvPicPr>
          <p:blipFill rotWithShape="1">
            <a:blip r:embed="rId3">
              <a:alphaModFix/>
            </a:blip>
            <a:srcRect/>
            <a:stretch/>
          </p:blipFill>
          <p:spPr>
            <a:xfrm>
              <a:off x="1657460" y="2901593"/>
              <a:ext cx="210312" cy="210312"/>
            </a:xfrm>
            <a:prstGeom prst="rect">
              <a:avLst/>
            </a:prstGeom>
            <a:noFill/>
            <a:ln>
              <a:noFill/>
            </a:ln>
          </p:spPr>
        </p:pic>
        <p:pic>
          <p:nvPicPr>
            <p:cNvPr id="551" name="Google Shape;551;p28"/>
            <p:cNvPicPr preferRelativeResize="0"/>
            <p:nvPr/>
          </p:nvPicPr>
          <p:blipFill rotWithShape="1">
            <a:blip r:embed="rId3">
              <a:alphaModFix/>
            </a:blip>
            <a:srcRect/>
            <a:stretch/>
          </p:blipFill>
          <p:spPr>
            <a:xfrm>
              <a:off x="1164410" y="2901593"/>
              <a:ext cx="210312" cy="210312"/>
            </a:xfrm>
            <a:prstGeom prst="rect">
              <a:avLst/>
            </a:prstGeom>
            <a:noFill/>
            <a:ln>
              <a:noFill/>
            </a:ln>
          </p:spPr>
        </p:pic>
      </p:grpSp>
      <p:grpSp>
        <p:nvGrpSpPr>
          <p:cNvPr id="552" name="Google Shape;552;p28"/>
          <p:cNvGrpSpPr/>
          <p:nvPr/>
        </p:nvGrpSpPr>
        <p:grpSpPr>
          <a:xfrm>
            <a:off x="2369978" y="3713553"/>
            <a:ext cx="703362" cy="210312"/>
            <a:chOff x="1164410" y="2901593"/>
            <a:chExt cx="703362" cy="210312"/>
          </a:xfrm>
        </p:grpSpPr>
        <p:pic>
          <p:nvPicPr>
            <p:cNvPr id="553" name="Google Shape;553;p28"/>
            <p:cNvPicPr preferRelativeResize="0"/>
            <p:nvPr/>
          </p:nvPicPr>
          <p:blipFill rotWithShape="1">
            <a:blip r:embed="rId3">
              <a:alphaModFix/>
            </a:blip>
            <a:srcRect/>
            <a:stretch/>
          </p:blipFill>
          <p:spPr>
            <a:xfrm>
              <a:off x="1410935" y="2901593"/>
              <a:ext cx="210312" cy="210312"/>
            </a:xfrm>
            <a:prstGeom prst="rect">
              <a:avLst/>
            </a:prstGeom>
            <a:noFill/>
            <a:ln>
              <a:noFill/>
            </a:ln>
          </p:spPr>
        </p:pic>
        <p:pic>
          <p:nvPicPr>
            <p:cNvPr id="554" name="Google Shape;554;p28"/>
            <p:cNvPicPr preferRelativeResize="0"/>
            <p:nvPr/>
          </p:nvPicPr>
          <p:blipFill rotWithShape="1">
            <a:blip r:embed="rId3">
              <a:alphaModFix/>
            </a:blip>
            <a:srcRect/>
            <a:stretch/>
          </p:blipFill>
          <p:spPr>
            <a:xfrm>
              <a:off x="1657460" y="2901593"/>
              <a:ext cx="210312" cy="210312"/>
            </a:xfrm>
            <a:prstGeom prst="rect">
              <a:avLst/>
            </a:prstGeom>
            <a:noFill/>
            <a:ln>
              <a:noFill/>
            </a:ln>
          </p:spPr>
        </p:pic>
        <p:pic>
          <p:nvPicPr>
            <p:cNvPr id="555" name="Google Shape;555;p28"/>
            <p:cNvPicPr preferRelativeResize="0"/>
            <p:nvPr/>
          </p:nvPicPr>
          <p:blipFill rotWithShape="1">
            <a:blip r:embed="rId3">
              <a:alphaModFix/>
            </a:blip>
            <a:srcRect/>
            <a:stretch/>
          </p:blipFill>
          <p:spPr>
            <a:xfrm>
              <a:off x="1164410" y="2901593"/>
              <a:ext cx="210312" cy="210312"/>
            </a:xfrm>
            <a:prstGeom prst="rect">
              <a:avLst/>
            </a:prstGeom>
            <a:noFill/>
            <a:ln>
              <a:noFill/>
            </a:ln>
          </p:spPr>
        </p:pic>
      </p:grpSp>
      <p:pic>
        <p:nvPicPr>
          <p:cNvPr id="556" name="Google Shape;556;p28"/>
          <p:cNvPicPr preferRelativeResize="0"/>
          <p:nvPr/>
        </p:nvPicPr>
        <p:blipFill rotWithShape="1">
          <a:blip r:embed="rId4">
            <a:alphaModFix/>
          </a:blip>
          <a:srcRect/>
          <a:stretch/>
        </p:blipFill>
        <p:spPr>
          <a:xfrm>
            <a:off x="2596987" y="2276723"/>
            <a:ext cx="222100" cy="258300"/>
          </a:xfrm>
          <a:prstGeom prst="rect">
            <a:avLst/>
          </a:prstGeom>
          <a:noFill/>
          <a:ln>
            <a:noFill/>
          </a:ln>
        </p:spPr>
      </p:pic>
      <p:pic>
        <p:nvPicPr>
          <p:cNvPr id="557" name="Google Shape;557;p28"/>
          <p:cNvPicPr preferRelativeResize="0"/>
          <p:nvPr/>
        </p:nvPicPr>
        <p:blipFill rotWithShape="1">
          <a:blip r:embed="rId4">
            <a:alphaModFix/>
          </a:blip>
          <a:srcRect/>
          <a:stretch/>
        </p:blipFill>
        <p:spPr>
          <a:xfrm>
            <a:off x="2595135" y="3317401"/>
            <a:ext cx="222100" cy="258300"/>
          </a:xfrm>
          <a:prstGeom prst="rect">
            <a:avLst/>
          </a:prstGeom>
          <a:noFill/>
          <a:ln>
            <a:noFill/>
          </a:ln>
        </p:spPr>
      </p:pic>
      <p:pic>
        <p:nvPicPr>
          <p:cNvPr id="558" name="Google Shape;558;p28"/>
          <p:cNvPicPr preferRelativeResize="0"/>
          <p:nvPr/>
        </p:nvPicPr>
        <p:blipFill rotWithShape="1">
          <a:blip r:embed="rId4">
            <a:alphaModFix/>
          </a:blip>
          <a:srcRect/>
          <a:stretch/>
        </p:blipFill>
        <p:spPr>
          <a:xfrm>
            <a:off x="4470900" y="3315549"/>
            <a:ext cx="222100" cy="258300"/>
          </a:xfrm>
          <a:prstGeom prst="rect">
            <a:avLst/>
          </a:prstGeom>
          <a:noFill/>
          <a:ln>
            <a:noFill/>
          </a:ln>
        </p:spPr>
      </p:pic>
      <p:pic>
        <p:nvPicPr>
          <p:cNvPr id="559" name="Google Shape;559;p28"/>
          <p:cNvPicPr preferRelativeResize="0"/>
          <p:nvPr/>
        </p:nvPicPr>
        <p:blipFill rotWithShape="1">
          <a:blip r:embed="rId4">
            <a:alphaModFix/>
          </a:blip>
          <a:srcRect/>
          <a:stretch/>
        </p:blipFill>
        <p:spPr>
          <a:xfrm>
            <a:off x="4479686" y="2271168"/>
            <a:ext cx="222100" cy="258300"/>
          </a:xfrm>
          <a:prstGeom prst="rect">
            <a:avLst/>
          </a:prstGeom>
          <a:noFill/>
          <a:ln>
            <a:noFill/>
          </a:ln>
        </p:spPr>
      </p:pic>
      <p:pic>
        <p:nvPicPr>
          <p:cNvPr id="560" name="Google Shape;560;p28"/>
          <p:cNvPicPr preferRelativeResize="0"/>
          <p:nvPr/>
        </p:nvPicPr>
        <p:blipFill rotWithShape="1">
          <a:blip r:embed="rId4">
            <a:alphaModFix/>
          </a:blip>
          <a:srcRect/>
          <a:stretch/>
        </p:blipFill>
        <p:spPr>
          <a:xfrm>
            <a:off x="6328856" y="2274635"/>
            <a:ext cx="222100" cy="258300"/>
          </a:xfrm>
          <a:prstGeom prst="rect">
            <a:avLst/>
          </a:prstGeom>
          <a:noFill/>
          <a:ln>
            <a:noFill/>
          </a:ln>
        </p:spPr>
      </p:pic>
      <p:pic>
        <p:nvPicPr>
          <p:cNvPr id="561" name="Google Shape;561;p28"/>
          <p:cNvPicPr preferRelativeResize="0"/>
          <p:nvPr/>
        </p:nvPicPr>
        <p:blipFill rotWithShape="1">
          <a:blip r:embed="rId4">
            <a:alphaModFix/>
          </a:blip>
          <a:srcRect/>
          <a:stretch/>
        </p:blipFill>
        <p:spPr>
          <a:xfrm>
            <a:off x="6332323" y="3320631"/>
            <a:ext cx="222100" cy="258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29"/>
          <p:cNvSpPr txBox="1">
            <a:spLocks noGrp="1"/>
          </p:cNvSpPr>
          <p:nvPr>
            <p:ph type="title"/>
          </p:nvPr>
        </p:nvSpPr>
        <p:spPr>
          <a:xfrm>
            <a:off x="252498" y="167975"/>
            <a:ext cx="45732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Kubermatic Kubernetes Platform - Kubernetes</a:t>
            </a:r>
            <a:endParaRPr/>
          </a:p>
        </p:txBody>
      </p:sp>
      <p:sp>
        <p:nvSpPr>
          <p:cNvPr id="568" name="Google Shape;568;p29"/>
          <p:cNvSpPr/>
          <p:nvPr/>
        </p:nvSpPr>
        <p:spPr>
          <a:xfrm>
            <a:off x="889452" y="2139225"/>
            <a:ext cx="3519900" cy="3924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Roboto"/>
                <a:ea typeface="Roboto"/>
                <a:cs typeface="Roboto"/>
                <a:sym typeface="Roboto"/>
              </a:rPr>
              <a:t>Kubermatic </a:t>
            </a:r>
            <a:endParaRPr sz="1400" b="0" i="0" u="none" strike="noStrike" cap="none">
              <a:solidFill>
                <a:srgbClr val="000000"/>
              </a:solidFill>
              <a:latin typeface="Roboto"/>
              <a:ea typeface="Roboto"/>
              <a:cs typeface="Roboto"/>
              <a:sym typeface="Roboto"/>
            </a:endParaRPr>
          </a:p>
        </p:txBody>
      </p:sp>
      <p:sp>
        <p:nvSpPr>
          <p:cNvPr id="569" name="Google Shape;569;p29"/>
          <p:cNvSpPr/>
          <p:nvPr/>
        </p:nvSpPr>
        <p:spPr>
          <a:xfrm>
            <a:off x="509025" y="1277925"/>
            <a:ext cx="8123700" cy="2085900"/>
          </a:xfrm>
          <a:prstGeom prst="roundRect">
            <a:avLst>
              <a:gd name="adj" fmla="val 16667"/>
            </a:avLst>
          </a:prstGeom>
          <a:solidFill>
            <a:srgbClr val="EEF4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29"/>
          <p:cNvSpPr/>
          <p:nvPr/>
        </p:nvSpPr>
        <p:spPr>
          <a:xfrm>
            <a:off x="737046" y="1585472"/>
            <a:ext cx="2243100" cy="3924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4D4D4D"/>
                </a:solidFill>
                <a:latin typeface="Roboto"/>
                <a:ea typeface="Roboto"/>
                <a:cs typeface="Roboto"/>
                <a:sym typeface="Roboto"/>
              </a:rPr>
              <a:t>KubeOne Cluster </a:t>
            </a:r>
            <a:endParaRPr sz="1400" b="0" i="0" u="none" strike="noStrike" cap="none">
              <a:solidFill>
                <a:srgbClr val="4D4D4D"/>
              </a:solidFill>
              <a:latin typeface="Roboto"/>
              <a:ea typeface="Roboto"/>
              <a:cs typeface="Roboto"/>
              <a:sym typeface="Roboto"/>
            </a:endParaRPr>
          </a:p>
        </p:txBody>
      </p:sp>
      <p:sp>
        <p:nvSpPr>
          <p:cNvPr id="571" name="Google Shape;571;p29"/>
          <p:cNvSpPr/>
          <p:nvPr/>
        </p:nvSpPr>
        <p:spPr>
          <a:xfrm>
            <a:off x="889452" y="2054732"/>
            <a:ext cx="3519900" cy="3924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4D4D4D"/>
                </a:solidFill>
                <a:latin typeface="Roboto"/>
                <a:ea typeface="Roboto"/>
                <a:cs typeface="Roboto"/>
                <a:sym typeface="Roboto"/>
              </a:rPr>
              <a:t>Kubermatic </a:t>
            </a:r>
            <a:endParaRPr sz="1400" b="0" i="0" u="none" strike="noStrike" cap="none">
              <a:solidFill>
                <a:srgbClr val="4D4D4D"/>
              </a:solidFill>
              <a:latin typeface="Roboto"/>
              <a:ea typeface="Roboto"/>
              <a:cs typeface="Roboto"/>
              <a:sym typeface="Roboto"/>
            </a:endParaRPr>
          </a:p>
        </p:txBody>
      </p:sp>
      <p:pic>
        <p:nvPicPr>
          <p:cNvPr id="572" name="Google Shape;572;p29"/>
          <p:cNvPicPr preferRelativeResize="0"/>
          <p:nvPr/>
        </p:nvPicPr>
        <p:blipFill rotWithShape="1">
          <a:blip r:embed="rId3">
            <a:alphaModFix/>
          </a:blip>
          <a:srcRect r="73104"/>
          <a:stretch/>
        </p:blipFill>
        <p:spPr>
          <a:xfrm>
            <a:off x="1696691" y="2115996"/>
            <a:ext cx="323818" cy="269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30"/>
          <p:cNvSpPr txBox="1">
            <a:spLocks noGrp="1"/>
          </p:cNvSpPr>
          <p:nvPr>
            <p:ph type="title"/>
          </p:nvPr>
        </p:nvSpPr>
        <p:spPr>
          <a:xfrm>
            <a:off x="252498" y="167975"/>
            <a:ext cx="45732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Kubermatic Kubernetes Platform - Kubernetes</a:t>
            </a:r>
            <a:endParaRPr/>
          </a:p>
        </p:txBody>
      </p:sp>
      <p:sp>
        <p:nvSpPr>
          <p:cNvPr id="579" name="Google Shape;579;p30"/>
          <p:cNvSpPr/>
          <p:nvPr/>
        </p:nvSpPr>
        <p:spPr>
          <a:xfrm>
            <a:off x="889452" y="2139225"/>
            <a:ext cx="3519900" cy="3924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Roboto"/>
                <a:ea typeface="Roboto"/>
                <a:cs typeface="Roboto"/>
                <a:sym typeface="Roboto"/>
              </a:rPr>
              <a:t>Kubermatic </a:t>
            </a:r>
            <a:endParaRPr sz="1400" b="0" i="0" u="none" strike="noStrike" cap="none">
              <a:solidFill>
                <a:srgbClr val="000000"/>
              </a:solidFill>
              <a:latin typeface="Roboto"/>
              <a:ea typeface="Roboto"/>
              <a:cs typeface="Roboto"/>
              <a:sym typeface="Roboto"/>
            </a:endParaRPr>
          </a:p>
        </p:txBody>
      </p:sp>
      <p:sp>
        <p:nvSpPr>
          <p:cNvPr id="580" name="Google Shape;580;p30"/>
          <p:cNvSpPr/>
          <p:nvPr/>
        </p:nvSpPr>
        <p:spPr>
          <a:xfrm>
            <a:off x="509025" y="1277925"/>
            <a:ext cx="8123700" cy="2085900"/>
          </a:xfrm>
          <a:prstGeom prst="roundRect">
            <a:avLst>
              <a:gd name="adj" fmla="val 16667"/>
            </a:avLst>
          </a:prstGeom>
          <a:solidFill>
            <a:srgbClr val="EEF4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30"/>
          <p:cNvSpPr/>
          <p:nvPr/>
        </p:nvSpPr>
        <p:spPr>
          <a:xfrm>
            <a:off x="737046" y="1585472"/>
            <a:ext cx="2243100" cy="3924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4D4D4D"/>
                </a:solidFill>
                <a:latin typeface="Roboto"/>
                <a:ea typeface="Roboto"/>
                <a:cs typeface="Roboto"/>
                <a:sym typeface="Roboto"/>
              </a:rPr>
              <a:t>KubeOne Cluster </a:t>
            </a:r>
            <a:endParaRPr sz="1400" b="0" i="0" u="none" strike="noStrike" cap="none">
              <a:solidFill>
                <a:srgbClr val="4D4D4D"/>
              </a:solidFill>
              <a:latin typeface="Roboto"/>
              <a:ea typeface="Roboto"/>
              <a:cs typeface="Roboto"/>
              <a:sym typeface="Roboto"/>
            </a:endParaRPr>
          </a:p>
        </p:txBody>
      </p:sp>
      <p:sp>
        <p:nvSpPr>
          <p:cNvPr id="582" name="Google Shape;582;p30"/>
          <p:cNvSpPr/>
          <p:nvPr/>
        </p:nvSpPr>
        <p:spPr>
          <a:xfrm>
            <a:off x="889450" y="2054713"/>
            <a:ext cx="3519900" cy="10509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4D4D4D"/>
                </a:solidFill>
                <a:latin typeface="Roboto"/>
                <a:ea typeface="Roboto"/>
                <a:cs typeface="Roboto"/>
                <a:sym typeface="Roboto"/>
              </a:rPr>
              <a:t>Kubermatic </a:t>
            </a:r>
            <a:endParaRPr sz="1400" b="0" i="0" u="none" strike="noStrike" cap="none">
              <a:solidFill>
                <a:srgbClr val="4D4D4D"/>
              </a:solidFill>
              <a:latin typeface="Roboto"/>
              <a:ea typeface="Roboto"/>
              <a:cs typeface="Roboto"/>
              <a:sym typeface="Roboto"/>
            </a:endParaRPr>
          </a:p>
        </p:txBody>
      </p:sp>
      <p:pic>
        <p:nvPicPr>
          <p:cNvPr id="583" name="Google Shape;583;p30"/>
          <p:cNvPicPr preferRelativeResize="0"/>
          <p:nvPr/>
        </p:nvPicPr>
        <p:blipFill rotWithShape="1">
          <a:blip r:embed="rId3">
            <a:alphaModFix/>
          </a:blip>
          <a:srcRect/>
          <a:stretch/>
        </p:blipFill>
        <p:spPr>
          <a:xfrm>
            <a:off x="2493850" y="2481466"/>
            <a:ext cx="301752" cy="301752"/>
          </a:xfrm>
          <a:prstGeom prst="rect">
            <a:avLst/>
          </a:prstGeom>
          <a:noFill/>
          <a:ln>
            <a:noFill/>
          </a:ln>
        </p:spPr>
      </p:pic>
      <p:pic>
        <p:nvPicPr>
          <p:cNvPr id="584" name="Google Shape;584;p30"/>
          <p:cNvPicPr preferRelativeResize="0"/>
          <p:nvPr/>
        </p:nvPicPr>
        <p:blipFill rotWithShape="1">
          <a:blip r:embed="rId3">
            <a:alphaModFix/>
          </a:blip>
          <a:srcRect/>
          <a:stretch/>
        </p:blipFill>
        <p:spPr>
          <a:xfrm>
            <a:off x="1918307" y="2482433"/>
            <a:ext cx="301752" cy="301752"/>
          </a:xfrm>
          <a:prstGeom prst="rect">
            <a:avLst/>
          </a:prstGeom>
          <a:noFill/>
          <a:ln>
            <a:noFill/>
          </a:ln>
        </p:spPr>
      </p:pic>
      <p:pic>
        <p:nvPicPr>
          <p:cNvPr id="585" name="Google Shape;585;p30"/>
          <p:cNvPicPr preferRelativeResize="0"/>
          <p:nvPr/>
        </p:nvPicPr>
        <p:blipFill rotWithShape="1">
          <a:blip r:embed="rId3">
            <a:alphaModFix/>
          </a:blip>
          <a:srcRect/>
          <a:stretch/>
        </p:blipFill>
        <p:spPr>
          <a:xfrm>
            <a:off x="3071791" y="2478179"/>
            <a:ext cx="301752" cy="301752"/>
          </a:xfrm>
          <a:prstGeom prst="rect">
            <a:avLst/>
          </a:prstGeom>
          <a:noFill/>
          <a:ln>
            <a:noFill/>
          </a:ln>
        </p:spPr>
      </p:pic>
      <p:sp>
        <p:nvSpPr>
          <p:cNvPr id="586" name="Google Shape;586;p30"/>
          <p:cNvSpPr txBox="1"/>
          <p:nvPr/>
        </p:nvSpPr>
        <p:spPr>
          <a:xfrm>
            <a:off x="1817783" y="2714600"/>
            <a:ext cx="502800" cy="355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fr" sz="900" b="0" i="0" u="none" strike="noStrike" cap="none">
                <a:solidFill>
                  <a:srgbClr val="4D4D4D"/>
                </a:solidFill>
                <a:latin typeface="Roboto"/>
                <a:ea typeface="Roboto"/>
                <a:cs typeface="Roboto"/>
                <a:sym typeface="Roboto"/>
              </a:rPr>
              <a:t>API </a:t>
            </a:r>
            <a:endParaRPr sz="900" b="0" i="0" u="none" strike="noStrike" cap="none">
              <a:solidFill>
                <a:srgbClr val="4D4D4D"/>
              </a:solidFill>
              <a:latin typeface="Roboto"/>
              <a:ea typeface="Roboto"/>
              <a:cs typeface="Roboto"/>
              <a:sym typeface="Roboto"/>
            </a:endParaRPr>
          </a:p>
        </p:txBody>
      </p:sp>
      <p:sp>
        <p:nvSpPr>
          <p:cNvPr id="587" name="Google Shape;587;p30"/>
          <p:cNvSpPr txBox="1"/>
          <p:nvPr/>
        </p:nvSpPr>
        <p:spPr>
          <a:xfrm>
            <a:off x="2171733" y="2718825"/>
            <a:ext cx="950400" cy="355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fr" sz="900" b="0" i="0" u="none" strike="noStrike" cap="none">
                <a:solidFill>
                  <a:srgbClr val="4D4D4D"/>
                </a:solidFill>
                <a:latin typeface="Roboto"/>
                <a:ea typeface="Roboto"/>
                <a:cs typeface="Roboto"/>
                <a:sym typeface="Roboto"/>
              </a:rPr>
              <a:t>Controller </a:t>
            </a:r>
            <a:endParaRPr sz="900" b="0" i="0" u="none" strike="noStrike" cap="none">
              <a:solidFill>
                <a:srgbClr val="4D4D4D"/>
              </a:solidFill>
              <a:latin typeface="Roboto"/>
              <a:ea typeface="Roboto"/>
              <a:cs typeface="Roboto"/>
              <a:sym typeface="Roboto"/>
            </a:endParaRPr>
          </a:p>
        </p:txBody>
      </p:sp>
      <p:sp>
        <p:nvSpPr>
          <p:cNvPr id="588" name="Google Shape;588;p30"/>
          <p:cNvSpPr txBox="1"/>
          <p:nvPr/>
        </p:nvSpPr>
        <p:spPr>
          <a:xfrm>
            <a:off x="2747467" y="2717767"/>
            <a:ext cx="950400" cy="355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fr" sz="900" b="0" i="0" u="none" strike="noStrike" cap="none">
                <a:solidFill>
                  <a:srgbClr val="4D4D4D"/>
                </a:solidFill>
                <a:latin typeface="Roboto"/>
                <a:ea typeface="Roboto"/>
                <a:cs typeface="Roboto"/>
                <a:sym typeface="Roboto"/>
              </a:rPr>
              <a:t>UI </a:t>
            </a:r>
            <a:endParaRPr sz="900" b="0" i="0" u="none" strike="noStrike" cap="none">
              <a:solidFill>
                <a:srgbClr val="4D4D4D"/>
              </a:solidFill>
              <a:latin typeface="Roboto"/>
              <a:ea typeface="Roboto"/>
              <a:cs typeface="Roboto"/>
              <a:sym typeface="Roboto"/>
            </a:endParaRPr>
          </a:p>
        </p:txBody>
      </p:sp>
      <p:pic>
        <p:nvPicPr>
          <p:cNvPr id="589" name="Google Shape;589;p30"/>
          <p:cNvPicPr preferRelativeResize="0"/>
          <p:nvPr/>
        </p:nvPicPr>
        <p:blipFill rotWithShape="1">
          <a:blip r:embed="rId4">
            <a:alphaModFix/>
          </a:blip>
          <a:srcRect r="73104"/>
          <a:stretch/>
        </p:blipFill>
        <p:spPr>
          <a:xfrm>
            <a:off x="1778491" y="2185958"/>
            <a:ext cx="323818" cy="269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1"/>
          <p:cNvSpPr txBox="1">
            <a:spLocks noGrp="1"/>
          </p:cNvSpPr>
          <p:nvPr>
            <p:ph type="title"/>
          </p:nvPr>
        </p:nvSpPr>
        <p:spPr>
          <a:xfrm>
            <a:off x="252498" y="167975"/>
            <a:ext cx="45732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Kubermatic Kubernetes Platform - Kubernetes</a:t>
            </a:r>
            <a:endParaRPr/>
          </a:p>
          <a:p>
            <a:pPr marL="0" lvl="0" indent="0" algn="l" rtl="0">
              <a:lnSpc>
                <a:spcPct val="80000"/>
              </a:lnSpc>
              <a:spcBef>
                <a:spcPts val="0"/>
              </a:spcBef>
              <a:spcAft>
                <a:spcPts val="0"/>
              </a:spcAft>
              <a:buClr>
                <a:schemeClr val="dk1"/>
              </a:buClr>
              <a:buSzPts val="1100"/>
              <a:buFont typeface="Arial"/>
              <a:buNone/>
            </a:pPr>
            <a:endParaRPr/>
          </a:p>
          <a:p>
            <a:pPr marL="0" lvl="0" indent="0" algn="l" rtl="0">
              <a:lnSpc>
                <a:spcPct val="80000"/>
              </a:lnSpc>
              <a:spcBef>
                <a:spcPts val="0"/>
              </a:spcBef>
              <a:spcAft>
                <a:spcPts val="0"/>
              </a:spcAft>
              <a:buClr>
                <a:schemeClr val="accent1"/>
              </a:buClr>
              <a:buSzPts val="2100"/>
              <a:buFont typeface="Verdana"/>
              <a:buNone/>
            </a:pPr>
            <a:endParaRPr/>
          </a:p>
        </p:txBody>
      </p:sp>
      <p:sp>
        <p:nvSpPr>
          <p:cNvPr id="596" name="Google Shape;596;p31"/>
          <p:cNvSpPr/>
          <p:nvPr/>
        </p:nvSpPr>
        <p:spPr>
          <a:xfrm>
            <a:off x="509025" y="906750"/>
            <a:ext cx="8123700" cy="1745700"/>
          </a:xfrm>
          <a:prstGeom prst="roundRect">
            <a:avLst>
              <a:gd name="adj" fmla="val 16667"/>
            </a:avLst>
          </a:prstGeom>
          <a:solidFill>
            <a:srgbClr val="EEF4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31"/>
          <p:cNvSpPr/>
          <p:nvPr/>
        </p:nvSpPr>
        <p:spPr>
          <a:xfrm>
            <a:off x="737050" y="1498350"/>
            <a:ext cx="3775500" cy="5697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4D4D4D"/>
                </a:solidFill>
                <a:latin typeface="Roboto"/>
                <a:ea typeface="Roboto"/>
                <a:cs typeface="Roboto"/>
                <a:sym typeface="Roboto"/>
              </a:rPr>
              <a:t>Kubermatic </a:t>
            </a:r>
            <a:endParaRPr sz="1400" b="0" i="0" u="none" strike="noStrike" cap="none">
              <a:solidFill>
                <a:srgbClr val="4D4D4D"/>
              </a:solidFill>
              <a:latin typeface="Roboto"/>
              <a:ea typeface="Roboto"/>
              <a:cs typeface="Roboto"/>
              <a:sym typeface="Roboto"/>
            </a:endParaRPr>
          </a:p>
        </p:txBody>
      </p:sp>
      <p:sp>
        <p:nvSpPr>
          <p:cNvPr id="598" name="Google Shape;598;p31"/>
          <p:cNvSpPr/>
          <p:nvPr/>
        </p:nvSpPr>
        <p:spPr>
          <a:xfrm>
            <a:off x="737050" y="1029095"/>
            <a:ext cx="7641300" cy="3924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4D4D4D"/>
                </a:solidFill>
                <a:latin typeface="Roboto"/>
                <a:ea typeface="Roboto"/>
                <a:cs typeface="Roboto"/>
                <a:sym typeface="Roboto"/>
              </a:rPr>
              <a:t>KubeOne Cluster Central Services </a:t>
            </a:r>
            <a:endParaRPr sz="1400" b="0" i="0" u="none" strike="noStrike" cap="none">
              <a:solidFill>
                <a:srgbClr val="4D4D4D"/>
              </a:solidFill>
              <a:latin typeface="Roboto"/>
              <a:ea typeface="Roboto"/>
              <a:cs typeface="Roboto"/>
              <a:sym typeface="Roboto"/>
            </a:endParaRPr>
          </a:p>
        </p:txBody>
      </p:sp>
      <p:grpSp>
        <p:nvGrpSpPr>
          <p:cNvPr id="599" name="Google Shape;599;p31"/>
          <p:cNvGrpSpPr/>
          <p:nvPr/>
        </p:nvGrpSpPr>
        <p:grpSpPr>
          <a:xfrm>
            <a:off x="2169397" y="1815860"/>
            <a:ext cx="903393" cy="202776"/>
            <a:chOff x="997527" y="1593151"/>
            <a:chExt cx="903393" cy="202776"/>
          </a:xfrm>
        </p:grpSpPr>
        <p:pic>
          <p:nvPicPr>
            <p:cNvPr id="600" name="Google Shape;600;p31"/>
            <p:cNvPicPr preferRelativeResize="0"/>
            <p:nvPr/>
          </p:nvPicPr>
          <p:blipFill rotWithShape="1">
            <a:blip r:embed="rId3">
              <a:alphaModFix/>
            </a:blip>
            <a:srcRect/>
            <a:stretch/>
          </p:blipFill>
          <p:spPr>
            <a:xfrm>
              <a:off x="997527" y="1593151"/>
              <a:ext cx="202776" cy="202776"/>
            </a:xfrm>
            <a:prstGeom prst="rect">
              <a:avLst/>
            </a:prstGeom>
            <a:noFill/>
            <a:ln>
              <a:noFill/>
            </a:ln>
          </p:spPr>
        </p:pic>
        <p:pic>
          <p:nvPicPr>
            <p:cNvPr id="601" name="Google Shape;601;p31"/>
            <p:cNvPicPr preferRelativeResize="0"/>
            <p:nvPr/>
          </p:nvPicPr>
          <p:blipFill rotWithShape="1">
            <a:blip r:embed="rId3">
              <a:alphaModFix/>
            </a:blip>
            <a:srcRect/>
            <a:stretch/>
          </p:blipFill>
          <p:spPr>
            <a:xfrm>
              <a:off x="1229302" y="1593151"/>
              <a:ext cx="202776" cy="202776"/>
            </a:xfrm>
            <a:prstGeom prst="rect">
              <a:avLst/>
            </a:prstGeom>
            <a:noFill/>
            <a:ln>
              <a:noFill/>
            </a:ln>
          </p:spPr>
        </p:pic>
        <p:pic>
          <p:nvPicPr>
            <p:cNvPr id="602" name="Google Shape;602;p31"/>
            <p:cNvPicPr preferRelativeResize="0"/>
            <p:nvPr/>
          </p:nvPicPr>
          <p:blipFill rotWithShape="1">
            <a:blip r:embed="rId3">
              <a:alphaModFix/>
            </a:blip>
            <a:srcRect/>
            <a:stretch/>
          </p:blipFill>
          <p:spPr>
            <a:xfrm>
              <a:off x="1471661" y="1593151"/>
              <a:ext cx="202776" cy="202776"/>
            </a:xfrm>
            <a:prstGeom prst="rect">
              <a:avLst/>
            </a:prstGeom>
            <a:noFill/>
            <a:ln>
              <a:noFill/>
            </a:ln>
          </p:spPr>
        </p:pic>
        <p:pic>
          <p:nvPicPr>
            <p:cNvPr id="603" name="Google Shape;603;p31"/>
            <p:cNvPicPr preferRelativeResize="0"/>
            <p:nvPr/>
          </p:nvPicPr>
          <p:blipFill rotWithShape="1">
            <a:blip r:embed="rId3">
              <a:alphaModFix/>
            </a:blip>
            <a:srcRect/>
            <a:stretch/>
          </p:blipFill>
          <p:spPr>
            <a:xfrm>
              <a:off x="1698144" y="1593151"/>
              <a:ext cx="202776" cy="202776"/>
            </a:xfrm>
            <a:prstGeom prst="rect">
              <a:avLst/>
            </a:prstGeom>
            <a:noFill/>
            <a:ln>
              <a:noFill/>
            </a:ln>
          </p:spPr>
        </p:pic>
      </p:grpSp>
      <p:sp>
        <p:nvSpPr>
          <p:cNvPr id="604" name="Google Shape;604;p31"/>
          <p:cNvSpPr/>
          <p:nvPr/>
        </p:nvSpPr>
        <p:spPr>
          <a:xfrm>
            <a:off x="495850" y="2732825"/>
            <a:ext cx="3019800" cy="1256700"/>
          </a:xfrm>
          <a:prstGeom prst="roundRect">
            <a:avLst>
              <a:gd name="adj" fmla="val 16667"/>
            </a:avLst>
          </a:prstGeom>
          <a:solidFill>
            <a:srgbClr val="EEF4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31"/>
          <p:cNvSpPr/>
          <p:nvPr/>
        </p:nvSpPr>
        <p:spPr>
          <a:xfrm>
            <a:off x="3660114" y="2757963"/>
            <a:ext cx="3019800" cy="1256700"/>
          </a:xfrm>
          <a:prstGeom prst="roundRect">
            <a:avLst>
              <a:gd name="adj" fmla="val 16667"/>
            </a:avLst>
          </a:prstGeom>
          <a:solidFill>
            <a:srgbClr val="EEF4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31"/>
          <p:cNvSpPr/>
          <p:nvPr/>
        </p:nvSpPr>
        <p:spPr>
          <a:xfrm>
            <a:off x="613725" y="2814715"/>
            <a:ext cx="2795700" cy="3924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4D4D4D"/>
                </a:solidFill>
                <a:latin typeface="Roboto"/>
                <a:ea typeface="Roboto"/>
                <a:cs typeface="Roboto"/>
                <a:sym typeface="Roboto"/>
              </a:rPr>
              <a:t>KubeOne Cluster Pharma 1 </a:t>
            </a:r>
            <a:endParaRPr sz="1400" b="0" i="0" u="none" strike="noStrike" cap="none">
              <a:solidFill>
                <a:srgbClr val="4D4D4D"/>
              </a:solidFill>
              <a:latin typeface="Roboto"/>
              <a:ea typeface="Roboto"/>
              <a:cs typeface="Roboto"/>
              <a:sym typeface="Roboto"/>
            </a:endParaRPr>
          </a:p>
        </p:txBody>
      </p:sp>
      <p:sp>
        <p:nvSpPr>
          <p:cNvPr id="607" name="Google Shape;607;p31"/>
          <p:cNvSpPr/>
          <p:nvPr/>
        </p:nvSpPr>
        <p:spPr>
          <a:xfrm>
            <a:off x="3756779" y="2818643"/>
            <a:ext cx="2795700" cy="3924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4D4D4D"/>
                </a:solidFill>
                <a:latin typeface="Roboto"/>
                <a:ea typeface="Roboto"/>
                <a:cs typeface="Roboto"/>
                <a:sym typeface="Roboto"/>
              </a:rPr>
              <a:t>KubeOne Cluster Pharma 2 </a:t>
            </a:r>
            <a:endParaRPr sz="1400" b="0" i="0" u="none" strike="noStrike" cap="none">
              <a:solidFill>
                <a:srgbClr val="4D4D4D"/>
              </a:solidFill>
              <a:latin typeface="Roboto"/>
              <a:ea typeface="Roboto"/>
              <a:cs typeface="Roboto"/>
              <a:sym typeface="Roboto"/>
            </a:endParaRPr>
          </a:p>
        </p:txBody>
      </p:sp>
      <p:cxnSp>
        <p:nvCxnSpPr>
          <p:cNvPr id="608" name="Google Shape;608;p31"/>
          <p:cNvCxnSpPr>
            <a:endCxn id="606" idx="0"/>
          </p:cNvCxnSpPr>
          <p:nvPr/>
        </p:nvCxnSpPr>
        <p:spPr>
          <a:xfrm flipH="1">
            <a:off x="2011575" y="2078515"/>
            <a:ext cx="623700" cy="736200"/>
          </a:xfrm>
          <a:prstGeom prst="straightConnector1">
            <a:avLst/>
          </a:prstGeom>
          <a:noFill/>
          <a:ln w="9525" cap="flat" cmpd="sng">
            <a:solidFill>
              <a:srgbClr val="595959"/>
            </a:solidFill>
            <a:prstDash val="solid"/>
            <a:round/>
            <a:headEnd type="none" w="sm" len="sm"/>
            <a:tailEnd type="triangle" w="med" len="med"/>
          </a:ln>
        </p:spPr>
      </p:cxnSp>
      <p:cxnSp>
        <p:nvCxnSpPr>
          <p:cNvPr id="609" name="Google Shape;609;p31"/>
          <p:cNvCxnSpPr>
            <a:stCxn id="597" idx="2"/>
            <a:endCxn id="607" idx="0"/>
          </p:cNvCxnSpPr>
          <p:nvPr/>
        </p:nvCxnSpPr>
        <p:spPr>
          <a:xfrm>
            <a:off x="2624800" y="2068050"/>
            <a:ext cx="2529900" cy="750600"/>
          </a:xfrm>
          <a:prstGeom prst="straightConnector1">
            <a:avLst/>
          </a:prstGeom>
          <a:noFill/>
          <a:ln w="9525" cap="flat" cmpd="sng">
            <a:solidFill>
              <a:srgbClr val="595959"/>
            </a:solidFill>
            <a:prstDash val="solid"/>
            <a:round/>
            <a:headEnd type="none" w="sm" len="sm"/>
            <a:tailEnd type="triangle" w="med" len="med"/>
          </a:ln>
        </p:spPr>
      </p:cxnSp>
      <p:pic>
        <p:nvPicPr>
          <p:cNvPr id="610" name="Google Shape;610;p31"/>
          <p:cNvPicPr preferRelativeResize="0"/>
          <p:nvPr/>
        </p:nvPicPr>
        <p:blipFill rotWithShape="1">
          <a:blip r:embed="rId4">
            <a:alphaModFix/>
          </a:blip>
          <a:srcRect r="73104"/>
          <a:stretch/>
        </p:blipFill>
        <p:spPr>
          <a:xfrm>
            <a:off x="1769541" y="1615096"/>
            <a:ext cx="323818" cy="269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2"/>
          <p:cNvSpPr txBox="1">
            <a:spLocks noGrp="1"/>
          </p:cNvSpPr>
          <p:nvPr>
            <p:ph type="title"/>
          </p:nvPr>
        </p:nvSpPr>
        <p:spPr>
          <a:xfrm>
            <a:off x="252498" y="167975"/>
            <a:ext cx="45732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Speakers!</a:t>
            </a:r>
            <a:endParaRPr/>
          </a:p>
        </p:txBody>
      </p:sp>
      <p:pic>
        <p:nvPicPr>
          <p:cNvPr id="82" name="Google Shape;82;p2"/>
          <p:cNvPicPr preferRelativeResize="0"/>
          <p:nvPr/>
        </p:nvPicPr>
        <p:blipFill rotWithShape="1">
          <a:blip r:embed="rId3">
            <a:alphaModFix/>
          </a:blip>
          <a:srcRect/>
          <a:stretch/>
        </p:blipFill>
        <p:spPr>
          <a:xfrm>
            <a:off x="5655238" y="2814713"/>
            <a:ext cx="1326617" cy="402400"/>
          </a:xfrm>
          <a:prstGeom prst="rect">
            <a:avLst/>
          </a:prstGeom>
          <a:noFill/>
          <a:ln>
            <a:noFill/>
          </a:ln>
        </p:spPr>
      </p:pic>
      <p:sp>
        <p:nvSpPr>
          <p:cNvPr id="83" name="Google Shape;83;p2"/>
          <p:cNvSpPr txBox="1"/>
          <p:nvPr/>
        </p:nvSpPr>
        <p:spPr>
          <a:xfrm>
            <a:off x="5421850" y="3436400"/>
            <a:ext cx="1947300" cy="299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100"/>
              <a:buFont typeface="Arial"/>
              <a:buNone/>
            </a:pPr>
            <a:r>
              <a:rPr lang="fr" sz="1100" b="0" i="0" u="none" strike="noStrike" cap="none">
                <a:solidFill>
                  <a:schemeClr val="dk1"/>
                </a:solidFill>
                <a:highlight>
                  <a:srgbClr val="FFFFFF"/>
                </a:highlight>
                <a:latin typeface="Arial"/>
                <a:ea typeface="Arial"/>
                <a:cs typeface="Arial"/>
                <a:sym typeface="Arial"/>
              </a:rPr>
              <a:t>Camille Marini</a:t>
            </a:r>
            <a:endParaRPr sz="1100" b="0" i="0" u="none" strike="noStrike" cap="none">
              <a:solidFill>
                <a:schemeClr val="dk1"/>
              </a:solidFill>
              <a:highlight>
                <a:srgbClr val="FFFFFF"/>
              </a:highlight>
              <a:latin typeface="Arial"/>
              <a:ea typeface="Arial"/>
              <a:cs typeface="Arial"/>
              <a:sym typeface="Arial"/>
            </a:endParaRPr>
          </a:p>
          <a:p>
            <a:pPr marL="0" marR="0" lvl="0" indent="0" algn="ctr" rtl="0">
              <a:lnSpc>
                <a:spcPct val="115000"/>
              </a:lnSpc>
              <a:spcBef>
                <a:spcPts val="0"/>
              </a:spcBef>
              <a:spcAft>
                <a:spcPts val="0"/>
              </a:spcAft>
              <a:buClr>
                <a:srgbClr val="000000"/>
              </a:buClr>
              <a:buSzPts val="800"/>
              <a:buFont typeface="Arial"/>
              <a:buNone/>
            </a:pPr>
            <a:r>
              <a:rPr lang="fr" sz="800" b="0" i="0" u="none" strike="noStrike" cap="none">
                <a:solidFill>
                  <a:schemeClr val="dk1"/>
                </a:solidFill>
                <a:highlight>
                  <a:srgbClr val="FFFFFF"/>
                </a:highlight>
                <a:latin typeface="Arial"/>
                <a:ea typeface="Arial"/>
                <a:cs typeface="Arial"/>
                <a:sym typeface="Arial"/>
              </a:rPr>
              <a:t>@marini_camille</a:t>
            </a:r>
            <a:endParaRPr sz="800" b="0" i="0" u="none" strike="noStrike" cap="none">
              <a:solidFill>
                <a:schemeClr val="dk1"/>
              </a:solidFill>
              <a:highlight>
                <a:srgbClr val="FFFFFF"/>
              </a:highlight>
              <a:latin typeface="Arial"/>
              <a:ea typeface="Arial"/>
              <a:cs typeface="Arial"/>
              <a:sym typeface="Arial"/>
            </a:endParaRPr>
          </a:p>
          <a:p>
            <a:pPr marL="0" marR="0" lvl="0" indent="0" algn="ctr" rtl="0">
              <a:lnSpc>
                <a:spcPct val="115000"/>
              </a:lnSpc>
              <a:spcBef>
                <a:spcPts val="0"/>
              </a:spcBef>
              <a:spcAft>
                <a:spcPts val="0"/>
              </a:spcAft>
              <a:buClr>
                <a:srgbClr val="000000"/>
              </a:buClr>
              <a:buSzPts val="800"/>
              <a:buFont typeface="Arial"/>
              <a:buNone/>
            </a:pPr>
            <a:r>
              <a:rPr lang="fr" sz="800" b="0" i="0" u="none" strike="noStrike" cap="none">
                <a:solidFill>
                  <a:schemeClr val="dk1"/>
                </a:solidFill>
                <a:highlight>
                  <a:srgbClr val="FFFFFF"/>
                </a:highlight>
                <a:latin typeface="Arial"/>
                <a:ea typeface="Arial"/>
                <a:cs typeface="Arial"/>
                <a:sym typeface="Arial"/>
              </a:rPr>
              <a:t>camille.marini@owkin.com</a:t>
            </a:r>
            <a:endParaRPr sz="800" b="0" i="0" u="none" strike="noStrike" cap="none">
              <a:solidFill>
                <a:schemeClr val="dk1"/>
              </a:solidFill>
              <a:highlight>
                <a:srgbClr val="FFFFFF"/>
              </a:highlight>
              <a:latin typeface="Arial"/>
              <a:ea typeface="Arial"/>
              <a:cs typeface="Arial"/>
              <a:sym typeface="Arial"/>
            </a:endParaRPr>
          </a:p>
        </p:txBody>
      </p:sp>
      <p:sp>
        <p:nvSpPr>
          <p:cNvPr id="84" name="Google Shape;84;p2"/>
          <p:cNvSpPr txBox="1"/>
          <p:nvPr/>
        </p:nvSpPr>
        <p:spPr>
          <a:xfrm>
            <a:off x="1994475" y="3436400"/>
            <a:ext cx="1947300" cy="299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1"/>
              </a:buClr>
              <a:buSzPts val="1100"/>
              <a:buFont typeface="Arial"/>
              <a:buNone/>
            </a:pPr>
            <a:r>
              <a:rPr lang="fr" sz="1100" b="0" i="0" u="none" strike="noStrike" cap="none">
                <a:solidFill>
                  <a:schemeClr val="dk1"/>
                </a:solidFill>
                <a:highlight>
                  <a:schemeClr val="lt1"/>
                </a:highlight>
                <a:latin typeface="Arial"/>
                <a:ea typeface="Arial"/>
                <a:cs typeface="Arial"/>
                <a:sym typeface="Arial"/>
              </a:rPr>
              <a:t>Bill Mulligan</a:t>
            </a:r>
            <a:endParaRPr sz="1100" b="0" i="0" u="none" strike="noStrike" cap="none">
              <a:solidFill>
                <a:schemeClr val="dk1"/>
              </a:solidFill>
              <a:highlight>
                <a:schemeClr val="lt1"/>
              </a:highlight>
              <a:latin typeface="Arial"/>
              <a:ea typeface="Arial"/>
              <a:cs typeface="Arial"/>
              <a:sym typeface="Arial"/>
            </a:endParaRPr>
          </a:p>
          <a:p>
            <a:pPr marL="0" marR="0" lvl="0" indent="0" algn="ctr" rtl="0">
              <a:lnSpc>
                <a:spcPct val="115000"/>
              </a:lnSpc>
              <a:spcBef>
                <a:spcPts val="0"/>
              </a:spcBef>
              <a:spcAft>
                <a:spcPts val="0"/>
              </a:spcAft>
              <a:buClr>
                <a:schemeClr val="dk1"/>
              </a:buClr>
              <a:buSzPts val="800"/>
              <a:buFont typeface="Arial"/>
              <a:buNone/>
            </a:pPr>
            <a:r>
              <a:rPr lang="fr" sz="800" b="0" i="0" u="none" strike="noStrike" cap="none">
                <a:solidFill>
                  <a:schemeClr val="dk1"/>
                </a:solidFill>
                <a:highlight>
                  <a:schemeClr val="lt1"/>
                </a:highlight>
                <a:latin typeface="Arial"/>
                <a:ea typeface="Arial"/>
                <a:cs typeface="Arial"/>
                <a:sym typeface="Arial"/>
              </a:rPr>
              <a:t>@breakawaybilly</a:t>
            </a:r>
            <a:endParaRPr sz="800" b="0" i="0" u="none" strike="noStrike" cap="none">
              <a:solidFill>
                <a:schemeClr val="dk1"/>
              </a:solidFill>
              <a:highlight>
                <a:schemeClr val="lt1"/>
              </a:highlight>
              <a:latin typeface="Arial"/>
              <a:ea typeface="Arial"/>
              <a:cs typeface="Arial"/>
              <a:sym typeface="Arial"/>
            </a:endParaRPr>
          </a:p>
          <a:p>
            <a:pPr marL="0" marR="0" lvl="0" indent="0" algn="ctr" rtl="0">
              <a:lnSpc>
                <a:spcPct val="115000"/>
              </a:lnSpc>
              <a:spcBef>
                <a:spcPts val="0"/>
              </a:spcBef>
              <a:spcAft>
                <a:spcPts val="0"/>
              </a:spcAft>
              <a:buClr>
                <a:schemeClr val="dk1"/>
              </a:buClr>
              <a:buSzPts val="800"/>
              <a:buFont typeface="Arial"/>
              <a:buNone/>
            </a:pPr>
            <a:r>
              <a:rPr lang="fr" sz="800" b="0" i="0" u="none" strike="noStrike" cap="none">
                <a:solidFill>
                  <a:schemeClr val="dk1"/>
                </a:solidFill>
                <a:highlight>
                  <a:schemeClr val="lt1"/>
                </a:highlight>
                <a:latin typeface="Arial"/>
                <a:ea typeface="Arial"/>
                <a:cs typeface="Arial"/>
                <a:sym typeface="Arial"/>
              </a:rPr>
              <a:t>bill.mulligan@</a:t>
            </a:r>
            <a:r>
              <a:rPr lang="fr" sz="800">
                <a:solidFill>
                  <a:schemeClr val="dk1"/>
                </a:solidFill>
                <a:highlight>
                  <a:schemeClr val="lt1"/>
                </a:highlight>
              </a:rPr>
              <a:t>kubermatic</a:t>
            </a:r>
            <a:r>
              <a:rPr lang="fr" sz="800" b="0" i="0" u="none" strike="noStrike" cap="none">
                <a:solidFill>
                  <a:schemeClr val="dk1"/>
                </a:solidFill>
                <a:highlight>
                  <a:schemeClr val="lt1"/>
                </a:highlight>
                <a:latin typeface="Arial"/>
                <a:ea typeface="Arial"/>
                <a:cs typeface="Arial"/>
                <a:sym typeface="Arial"/>
              </a:rPr>
              <a:t>.com</a:t>
            </a:r>
            <a:endParaRPr sz="1100" b="0" i="0" u="none" strike="noStrike" cap="none">
              <a:solidFill>
                <a:schemeClr val="dk1"/>
              </a:solidFill>
              <a:highlight>
                <a:srgbClr val="FFFFFF"/>
              </a:highlight>
              <a:latin typeface="Arial"/>
              <a:ea typeface="Arial"/>
              <a:cs typeface="Arial"/>
              <a:sym typeface="Arial"/>
            </a:endParaRPr>
          </a:p>
        </p:txBody>
      </p:sp>
      <p:pic>
        <p:nvPicPr>
          <p:cNvPr id="85" name="Google Shape;85;p2"/>
          <p:cNvPicPr preferRelativeResize="0"/>
          <p:nvPr/>
        </p:nvPicPr>
        <p:blipFill rotWithShape="1">
          <a:blip r:embed="rId4">
            <a:alphaModFix/>
          </a:blip>
          <a:srcRect b="16212"/>
          <a:stretch/>
        </p:blipFill>
        <p:spPr>
          <a:xfrm>
            <a:off x="5621900" y="1323276"/>
            <a:ext cx="1459250" cy="1272125"/>
          </a:xfrm>
          <a:prstGeom prst="rect">
            <a:avLst/>
          </a:prstGeom>
          <a:noFill/>
          <a:ln>
            <a:noFill/>
          </a:ln>
        </p:spPr>
      </p:pic>
      <p:pic>
        <p:nvPicPr>
          <p:cNvPr id="86" name="Google Shape;86;p2"/>
          <p:cNvPicPr preferRelativeResize="0"/>
          <p:nvPr/>
        </p:nvPicPr>
        <p:blipFill rotWithShape="1">
          <a:blip r:embed="rId5">
            <a:alphaModFix/>
          </a:blip>
          <a:srcRect b="25434"/>
          <a:stretch/>
        </p:blipFill>
        <p:spPr>
          <a:xfrm>
            <a:off x="2086975" y="1311362"/>
            <a:ext cx="1762303" cy="1314062"/>
          </a:xfrm>
          <a:prstGeom prst="rect">
            <a:avLst/>
          </a:prstGeom>
          <a:noFill/>
          <a:ln>
            <a:noFill/>
          </a:ln>
        </p:spPr>
      </p:pic>
      <p:pic>
        <p:nvPicPr>
          <p:cNvPr id="87" name="Google Shape;87;p2" descr="Kubermatic_Logo.png"/>
          <p:cNvPicPr preferRelativeResize="0"/>
          <p:nvPr/>
        </p:nvPicPr>
        <p:blipFill>
          <a:blip r:embed="rId6">
            <a:alphaModFix/>
          </a:blip>
          <a:stretch>
            <a:fillRect/>
          </a:stretch>
        </p:blipFill>
        <p:spPr>
          <a:xfrm>
            <a:off x="2165338" y="2709800"/>
            <a:ext cx="1605563" cy="642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32"/>
          <p:cNvSpPr txBox="1">
            <a:spLocks noGrp="1"/>
          </p:cNvSpPr>
          <p:nvPr>
            <p:ph type="title"/>
          </p:nvPr>
        </p:nvSpPr>
        <p:spPr>
          <a:xfrm>
            <a:off x="252498" y="167975"/>
            <a:ext cx="45732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Kubermatic Kubernetes Platform - Kubernetes</a:t>
            </a:r>
            <a:endParaRPr/>
          </a:p>
          <a:p>
            <a:pPr marL="0" lvl="0" indent="0" algn="l" rtl="0">
              <a:lnSpc>
                <a:spcPct val="80000"/>
              </a:lnSpc>
              <a:spcBef>
                <a:spcPts val="0"/>
              </a:spcBef>
              <a:spcAft>
                <a:spcPts val="0"/>
              </a:spcAft>
              <a:buClr>
                <a:schemeClr val="accent1"/>
              </a:buClr>
              <a:buSzPts val="2100"/>
              <a:buFont typeface="Verdana"/>
              <a:buNone/>
            </a:pPr>
            <a:endParaRPr/>
          </a:p>
        </p:txBody>
      </p:sp>
      <p:sp>
        <p:nvSpPr>
          <p:cNvPr id="617" name="Google Shape;617;p32"/>
          <p:cNvSpPr/>
          <p:nvPr/>
        </p:nvSpPr>
        <p:spPr>
          <a:xfrm>
            <a:off x="509025" y="906750"/>
            <a:ext cx="8123700" cy="1745700"/>
          </a:xfrm>
          <a:prstGeom prst="roundRect">
            <a:avLst>
              <a:gd name="adj" fmla="val 16667"/>
            </a:avLst>
          </a:prstGeom>
          <a:solidFill>
            <a:srgbClr val="EEF4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32"/>
          <p:cNvSpPr/>
          <p:nvPr/>
        </p:nvSpPr>
        <p:spPr>
          <a:xfrm>
            <a:off x="737050" y="1498350"/>
            <a:ext cx="3775500" cy="5697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4D4D4D"/>
                </a:solidFill>
                <a:latin typeface="Roboto"/>
                <a:ea typeface="Roboto"/>
                <a:cs typeface="Roboto"/>
                <a:sym typeface="Roboto"/>
              </a:rPr>
              <a:t>Kubermatic </a:t>
            </a:r>
            <a:endParaRPr sz="1400" b="0" i="0" u="none" strike="noStrike" cap="none">
              <a:solidFill>
                <a:srgbClr val="4D4D4D"/>
              </a:solidFill>
              <a:latin typeface="Roboto"/>
              <a:ea typeface="Roboto"/>
              <a:cs typeface="Roboto"/>
              <a:sym typeface="Roboto"/>
            </a:endParaRPr>
          </a:p>
        </p:txBody>
      </p:sp>
      <p:sp>
        <p:nvSpPr>
          <p:cNvPr id="619" name="Google Shape;619;p32"/>
          <p:cNvSpPr/>
          <p:nvPr/>
        </p:nvSpPr>
        <p:spPr>
          <a:xfrm>
            <a:off x="737050" y="1029095"/>
            <a:ext cx="7641300" cy="3924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4D4D4D"/>
                </a:solidFill>
                <a:latin typeface="Roboto"/>
                <a:ea typeface="Roboto"/>
                <a:cs typeface="Roboto"/>
                <a:sym typeface="Roboto"/>
              </a:rPr>
              <a:t>KubeOne Cluster Central Services </a:t>
            </a:r>
            <a:endParaRPr sz="1400" b="0" i="0" u="none" strike="noStrike" cap="none">
              <a:solidFill>
                <a:srgbClr val="4D4D4D"/>
              </a:solidFill>
              <a:latin typeface="Roboto"/>
              <a:ea typeface="Roboto"/>
              <a:cs typeface="Roboto"/>
              <a:sym typeface="Roboto"/>
            </a:endParaRPr>
          </a:p>
        </p:txBody>
      </p:sp>
      <p:grpSp>
        <p:nvGrpSpPr>
          <p:cNvPr id="620" name="Google Shape;620;p32"/>
          <p:cNvGrpSpPr/>
          <p:nvPr/>
        </p:nvGrpSpPr>
        <p:grpSpPr>
          <a:xfrm>
            <a:off x="2169397" y="1815860"/>
            <a:ext cx="903393" cy="202776"/>
            <a:chOff x="997527" y="1593151"/>
            <a:chExt cx="903393" cy="202776"/>
          </a:xfrm>
        </p:grpSpPr>
        <p:pic>
          <p:nvPicPr>
            <p:cNvPr id="621" name="Google Shape;621;p32"/>
            <p:cNvPicPr preferRelativeResize="0"/>
            <p:nvPr/>
          </p:nvPicPr>
          <p:blipFill rotWithShape="1">
            <a:blip r:embed="rId3">
              <a:alphaModFix/>
            </a:blip>
            <a:srcRect/>
            <a:stretch/>
          </p:blipFill>
          <p:spPr>
            <a:xfrm>
              <a:off x="997527" y="1593151"/>
              <a:ext cx="202776" cy="202776"/>
            </a:xfrm>
            <a:prstGeom prst="rect">
              <a:avLst/>
            </a:prstGeom>
            <a:noFill/>
            <a:ln>
              <a:noFill/>
            </a:ln>
          </p:spPr>
        </p:pic>
        <p:pic>
          <p:nvPicPr>
            <p:cNvPr id="622" name="Google Shape;622;p32"/>
            <p:cNvPicPr preferRelativeResize="0"/>
            <p:nvPr/>
          </p:nvPicPr>
          <p:blipFill rotWithShape="1">
            <a:blip r:embed="rId3">
              <a:alphaModFix/>
            </a:blip>
            <a:srcRect/>
            <a:stretch/>
          </p:blipFill>
          <p:spPr>
            <a:xfrm>
              <a:off x="1229302" y="1593151"/>
              <a:ext cx="202776" cy="202776"/>
            </a:xfrm>
            <a:prstGeom prst="rect">
              <a:avLst/>
            </a:prstGeom>
            <a:noFill/>
            <a:ln>
              <a:noFill/>
            </a:ln>
          </p:spPr>
        </p:pic>
        <p:pic>
          <p:nvPicPr>
            <p:cNvPr id="623" name="Google Shape;623;p32"/>
            <p:cNvPicPr preferRelativeResize="0"/>
            <p:nvPr/>
          </p:nvPicPr>
          <p:blipFill rotWithShape="1">
            <a:blip r:embed="rId3">
              <a:alphaModFix/>
            </a:blip>
            <a:srcRect/>
            <a:stretch/>
          </p:blipFill>
          <p:spPr>
            <a:xfrm>
              <a:off x="1471661" y="1593151"/>
              <a:ext cx="202776" cy="202776"/>
            </a:xfrm>
            <a:prstGeom prst="rect">
              <a:avLst/>
            </a:prstGeom>
            <a:noFill/>
            <a:ln>
              <a:noFill/>
            </a:ln>
          </p:spPr>
        </p:pic>
        <p:pic>
          <p:nvPicPr>
            <p:cNvPr id="624" name="Google Shape;624;p32"/>
            <p:cNvPicPr preferRelativeResize="0"/>
            <p:nvPr/>
          </p:nvPicPr>
          <p:blipFill rotWithShape="1">
            <a:blip r:embed="rId3">
              <a:alphaModFix/>
            </a:blip>
            <a:srcRect/>
            <a:stretch/>
          </p:blipFill>
          <p:spPr>
            <a:xfrm>
              <a:off x="1698144" y="1593151"/>
              <a:ext cx="202776" cy="202776"/>
            </a:xfrm>
            <a:prstGeom prst="rect">
              <a:avLst/>
            </a:prstGeom>
            <a:noFill/>
            <a:ln>
              <a:noFill/>
            </a:ln>
          </p:spPr>
        </p:pic>
      </p:grpSp>
      <p:sp>
        <p:nvSpPr>
          <p:cNvPr id="625" name="Google Shape;625;p32"/>
          <p:cNvSpPr/>
          <p:nvPr/>
        </p:nvSpPr>
        <p:spPr>
          <a:xfrm>
            <a:off x="495850" y="2732825"/>
            <a:ext cx="3019800" cy="1256700"/>
          </a:xfrm>
          <a:prstGeom prst="roundRect">
            <a:avLst>
              <a:gd name="adj" fmla="val 16667"/>
            </a:avLst>
          </a:prstGeom>
          <a:solidFill>
            <a:srgbClr val="EEF4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32"/>
          <p:cNvSpPr/>
          <p:nvPr/>
        </p:nvSpPr>
        <p:spPr>
          <a:xfrm>
            <a:off x="3660114" y="2757963"/>
            <a:ext cx="3019800" cy="1256700"/>
          </a:xfrm>
          <a:prstGeom prst="roundRect">
            <a:avLst>
              <a:gd name="adj" fmla="val 16667"/>
            </a:avLst>
          </a:prstGeom>
          <a:solidFill>
            <a:srgbClr val="EEF4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32"/>
          <p:cNvSpPr/>
          <p:nvPr/>
        </p:nvSpPr>
        <p:spPr>
          <a:xfrm>
            <a:off x="613725" y="2814715"/>
            <a:ext cx="2795700" cy="3924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4D4D4D"/>
                </a:solidFill>
                <a:latin typeface="Roboto"/>
                <a:ea typeface="Roboto"/>
                <a:cs typeface="Roboto"/>
                <a:sym typeface="Roboto"/>
              </a:rPr>
              <a:t>KubeOne Cluster Pharma 1 </a:t>
            </a:r>
            <a:endParaRPr sz="1400" b="0" i="0" u="none" strike="noStrike" cap="none">
              <a:solidFill>
                <a:srgbClr val="4D4D4D"/>
              </a:solidFill>
              <a:latin typeface="Roboto"/>
              <a:ea typeface="Roboto"/>
              <a:cs typeface="Roboto"/>
              <a:sym typeface="Roboto"/>
            </a:endParaRPr>
          </a:p>
        </p:txBody>
      </p:sp>
      <p:sp>
        <p:nvSpPr>
          <p:cNvPr id="628" name="Google Shape;628;p32"/>
          <p:cNvSpPr/>
          <p:nvPr/>
        </p:nvSpPr>
        <p:spPr>
          <a:xfrm>
            <a:off x="3756779" y="2818643"/>
            <a:ext cx="2795700" cy="3924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4D4D4D"/>
                </a:solidFill>
                <a:latin typeface="Roboto"/>
                <a:ea typeface="Roboto"/>
                <a:cs typeface="Roboto"/>
                <a:sym typeface="Roboto"/>
              </a:rPr>
              <a:t>KubeOne Cluster Pharma 2 </a:t>
            </a:r>
            <a:endParaRPr sz="1400" b="0" i="0" u="none" strike="noStrike" cap="none">
              <a:solidFill>
                <a:srgbClr val="4D4D4D"/>
              </a:solidFill>
              <a:latin typeface="Roboto"/>
              <a:ea typeface="Roboto"/>
              <a:cs typeface="Roboto"/>
              <a:sym typeface="Roboto"/>
            </a:endParaRPr>
          </a:p>
        </p:txBody>
      </p:sp>
      <p:cxnSp>
        <p:nvCxnSpPr>
          <p:cNvPr id="629" name="Google Shape;629;p32"/>
          <p:cNvCxnSpPr>
            <a:endCxn id="627" idx="0"/>
          </p:cNvCxnSpPr>
          <p:nvPr/>
        </p:nvCxnSpPr>
        <p:spPr>
          <a:xfrm flipH="1">
            <a:off x="2011575" y="2078515"/>
            <a:ext cx="623700" cy="736200"/>
          </a:xfrm>
          <a:prstGeom prst="straightConnector1">
            <a:avLst/>
          </a:prstGeom>
          <a:noFill/>
          <a:ln w="9525" cap="flat" cmpd="sng">
            <a:solidFill>
              <a:srgbClr val="595959"/>
            </a:solidFill>
            <a:prstDash val="solid"/>
            <a:round/>
            <a:headEnd type="none" w="sm" len="sm"/>
            <a:tailEnd type="triangle" w="med" len="med"/>
          </a:ln>
        </p:spPr>
      </p:cxnSp>
      <p:cxnSp>
        <p:nvCxnSpPr>
          <p:cNvPr id="630" name="Google Shape;630;p32"/>
          <p:cNvCxnSpPr>
            <a:stCxn id="618" idx="2"/>
            <a:endCxn id="628" idx="0"/>
          </p:cNvCxnSpPr>
          <p:nvPr/>
        </p:nvCxnSpPr>
        <p:spPr>
          <a:xfrm>
            <a:off x="2624800" y="2068050"/>
            <a:ext cx="2529900" cy="750600"/>
          </a:xfrm>
          <a:prstGeom prst="straightConnector1">
            <a:avLst/>
          </a:prstGeom>
          <a:noFill/>
          <a:ln w="9525" cap="flat" cmpd="sng">
            <a:solidFill>
              <a:srgbClr val="595959"/>
            </a:solidFill>
            <a:prstDash val="solid"/>
            <a:round/>
            <a:headEnd type="none" w="sm" len="sm"/>
            <a:tailEnd type="triangle" w="med" len="med"/>
          </a:ln>
        </p:spPr>
      </p:cxnSp>
      <p:pic>
        <p:nvPicPr>
          <p:cNvPr id="631" name="Google Shape;631;p32"/>
          <p:cNvPicPr preferRelativeResize="0"/>
          <p:nvPr/>
        </p:nvPicPr>
        <p:blipFill rotWithShape="1">
          <a:blip r:embed="rId4">
            <a:alphaModFix/>
          </a:blip>
          <a:srcRect r="73104"/>
          <a:stretch/>
        </p:blipFill>
        <p:spPr>
          <a:xfrm>
            <a:off x="1769541" y="1615096"/>
            <a:ext cx="323818" cy="269850"/>
          </a:xfrm>
          <a:prstGeom prst="rect">
            <a:avLst/>
          </a:prstGeom>
          <a:noFill/>
          <a:ln>
            <a:noFill/>
          </a:ln>
        </p:spPr>
      </p:pic>
      <p:grpSp>
        <p:nvGrpSpPr>
          <p:cNvPr id="632" name="Google Shape;632;p32"/>
          <p:cNvGrpSpPr/>
          <p:nvPr/>
        </p:nvGrpSpPr>
        <p:grpSpPr>
          <a:xfrm>
            <a:off x="7015934" y="1915800"/>
            <a:ext cx="1485261" cy="657300"/>
            <a:chOff x="7015750" y="1915789"/>
            <a:chExt cx="1378433" cy="657300"/>
          </a:xfrm>
        </p:grpSpPr>
        <p:sp>
          <p:nvSpPr>
            <p:cNvPr id="633" name="Google Shape;633;p32"/>
            <p:cNvSpPr/>
            <p:nvPr/>
          </p:nvSpPr>
          <p:spPr>
            <a:xfrm>
              <a:off x="7015750" y="1915789"/>
              <a:ext cx="1362600" cy="6573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100" b="0" i="0" u="none" strike="noStrike" cap="none">
                  <a:solidFill>
                    <a:srgbClr val="4D4D4D"/>
                  </a:solidFill>
                  <a:latin typeface="Roboto"/>
                  <a:ea typeface="Roboto"/>
                  <a:cs typeface="Roboto"/>
                  <a:sym typeface="Roboto"/>
                </a:rPr>
                <a:t>User k8s Master </a:t>
              </a:r>
              <a:endParaRPr sz="1100" b="0" i="0" u="none" strike="noStrike" cap="none">
                <a:solidFill>
                  <a:srgbClr val="4D4D4D"/>
                </a:solidFill>
                <a:latin typeface="Roboto"/>
                <a:ea typeface="Roboto"/>
                <a:cs typeface="Roboto"/>
                <a:sym typeface="Roboto"/>
              </a:endParaRPr>
            </a:p>
          </p:txBody>
        </p:sp>
        <p:pic>
          <p:nvPicPr>
            <p:cNvPr id="634" name="Google Shape;634;p32"/>
            <p:cNvPicPr preferRelativeResize="0"/>
            <p:nvPr/>
          </p:nvPicPr>
          <p:blipFill rotWithShape="1">
            <a:blip r:embed="rId3">
              <a:alphaModFix/>
            </a:blip>
            <a:srcRect/>
            <a:stretch/>
          </p:blipFill>
          <p:spPr>
            <a:xfrm>
              <a:off x="7118092" y="2234567"/>
              <a:ext cx="202776" cy="202776"/>
            </a:xfrm>
            <a:prstGeom prst="rect">
              <a:avLst/>
            </a:prstGeom>
            <a:noFill/>
            <a:ln>
              <a:noFill/>
            </a:ln>
          </p:spPr>
        </p:pic>
        <p:pic>
          <p:nvPicPr>
            <p:cNvPr id="635" name="Google Shape;635;p32"/>
            <p:cNvPicPr preferRelativeResize="0"/>
            <p:nvPr/>
          </p:nvPicPr>
          <p:blipFill rotWithShape="1">
            <a:blip r:embed="rId3">
              <a:alphaModFix/>
            </a:blip>
            <a:srcRect/>
            <a:stretch/>
          </p:blipFill>
          <p:spPr>
            <a:xfrm>
              <a:off x="7443542" y="2234567"/>
              <a:ext cx="202776" cy="202776"/>
            </a:xfrm>
            <a:prstGeom prst="rect">
              <a:avLst/>
            </a:prstGeom>
            <a:noFill/>
            <a:ln>
              <a:noFill/>
            </a:ln>
          </p:spPr>
        </p:pic>
        <p:pic>
          <p:nvPicPr>
            <p:cNvPr id="636" name="Google Shape;636;p32"/>
            <p:cNvPicPr preferRelativeResize="0"/>
            <p:nvPr/>
          </p:nvPicPr>
          <p:blipFill rotWithShape="1">
            <a:blip r:embed="rId3">
              <a:alphaModFix/>
            </a:blip>
            <a:srcRect/>
            <a:stretch/>
          </p:blipFill>
          <p:spPr>
            <a:xfrm>
              <a:off x="7768992" y="2234567"/>
              <a:ext cx="202776" cy="202776"/>
            </a:xfrm>
            <a:prstGeom prst="rect">
              <a:avLst/>
            </a:prstGeom>
            <a:noFill/>
            <a:ln>
              <a:noFill/>
            </a:ln>
          </p:spPr>
        </p:pic>
        <p:pic>
          <p:nvPicPr>
            <p:cNvPr id="637" name="Google Shape;637;p32"/>
            <p:cNvPicPr preferRelativeResize="0"/>
            <p:nvPr/>
          </p:nvPicPr>
          <p:blipFill rotWithShape="1">
            <a:blip r:embed="rId3">
              <a:alphaModFix/>
            </a:blip>
            <a:srcRect/>
            <a:stretch/>
          </p:blipFill>
          <p:spPr>
            <a:xfrm>
              <a:off x="8094443" y="2234567"/>
              <a:ext cx="202776" cy="202776"/>
            </a:xfrm>
            <a:prstGeom prst="rect">
              <a:avLst/>
            </a:prstGeom>
            <a:noFill/>
            <a:ln>
              <a:noFill/>
            </a:ln>
          </p:spPr>
        </p:pic>
        <p:sp>
          <p:nvSpPr>
            <p:cNvPr id="638" name="Google Shape;638;p32"/>
            <p:cNvSpPr txBox="1"/>
            <p:nvPr/>
          </p:nvSpPr>
          <p:spPr>
            <a:xfrm>
              <a:off x="7057735" y="2320625"/>
              <a:ext cx="325500" cy="224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rgbClr val="4D4D4D"/>
                  </a:solidFill>
                  <a:latin typeface="Roboto"/>
                  <a:ea typeface="Roboto"/>
                  <a:cs typeface="Roboto"/>
                  <a:sym typeface="Roboto"/>
                </a:rPr>
                <a:t>API </a:t>
              </a:r>
              <a:endParaRPr sz="600" b="0" i="0" u="none" strike="noStrike" cap="none">
                <a:solidFill>
                  <a:srgbClr val="4D4D4D"/>
                </a:solidFill>
                <a:latin typeface="Roboto"/>
                <a:ea typeface="Roboto"/>
                <a:cs typeface="Roboto"/>
                <a:sym typeface="Roboto"/>
              </a:endParaRPr>
            </a:p>
          </p:txBody>
        </p:sp>
        <p:sp>
          <p:nvSpPr>
            <p:cNvPr id="639" name="Google Shape;639;p32"/>
            <p:cNvSpPr txBox="1"/>
            <p:nvPr/>
          </p:nvSpPr>
          <p:spPr>
            <a:xfrm>
              <a:off x="7626169" y="2320625"/>
              <a:ext cx="516300" cy="20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rgbClr val="4D4D4D"/>
                  </a:solidFill>
                  <a:latin typeface="Roboto"/>
                  <a:ea typeface="Roboto"/>
                  <a:cs typeface="Roboto"/>
                  <a:sym typeface="Roboto"/>
                </a:rPr>
                <a:t>Controller </a:t>
              </a:r>
              <a:endParaRPr sz="600" b="0" i="0" u="none" strike="noStrike" cap="none">
                <a:solidFill>
                  <a:srgbClr val="4D4D4D"/>
                </a:solidFill>
                <a:latin typeface="Roboto"/>
                <a:ea typeface="Roboto"/>
                <a:cs typeface="Roboto"/>
                <a:sym typeface="Roboto"/>
              </a:endParaRPr>
            </a:p>
          </p:txBody>
        </p:sp>
        <p:sp>
          <p:nvSpPr>
            <p:cNvPr id="640" name="Google Shape;640;p32"/>
            <p:cNvSpPr txBox="1"/>
            <p:nvPr/>
          </p:nvSpPr>
          <p:spPr>
            <a:xfrm>
              <a:off x="7266822" y="2320625"/>
              <a:ext cx="540300" cy="20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rgbClr val="4D4D4D"/>
                  </a:solidFill>
                  <a:latin typeface="Roboto"/>
                  <a:ea typeface="Roboto"/>
                  <a:cs typeface="Roboto"/>
                  <a:sym typeface="Roboto"/>
                </a:rPr>
                <a:t>Scheduler </a:t>
              </a:r>
              <a:endParaRPr sz="600" b="0" i="0" u="none" strike="noStrike" cap="none">
                <a:solidFill>
                  <a:srgbClr val="4D4D4D"/>
                </a:solidFill>
                <a:latin typeface="Roboto"/>
                <a:ea typeface="Roboto"/>
                <a:cs typeface="Roboto"/>
                <a:sym typeface="Roboto"/>
              </a:endParaRPr>
            </a:p>
          </p:txBody>
        </p:sp>
        <p:sp>
          <p:nvSpPr>
            <p:cNvPr id="641" name="Google Shape;641;p32"/>
            <p:cNvSpPr txBox="1"/>
            <p:nvPr/>
          </p:nvSpPr>
          <p:spPr>
            <a:xfrm>
              <a:off x="7990983" y="2320625"/>
              <a:ext cx="403200" cy="20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rgbClr val="4D4D4D"/>
                  </a:solidFill>
                  <a:latin typeface="Roboto"/>
                  <a:ea typeface="Roboto"/>
                  <a:cs typeface="Roboto"/>
                  <a:sym typeface="Roboto"/>
                </a:rPr>
                <a:t>etcd </a:t>
              </a:r>
              <a:endParaRPr sz="600" b="0" i="0" u="none" strike="noStrike" cap="none">
                <a:solidFill>
                  <a:srgbClr val="4D4D4D"/>
                </a:solidFill>
                <a:latin typeface="Roboto"/>
                <a:ea typeface="Roboto"/>
                <a:cs typeface="Roboto"/>
                <a:sym typeface="Robot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33"/>
          <p:cNvSpPr txBox="1">
            <a:spLocks noGrp="1"/>
          </p:cNvSpPr>
          <p:nvPr>
            <p:ph type="title"/>
          </p:nvPr>
        </p:nvSpPr>
        <p:spPr>
          <a:xfrm>
            <a:off x="252498" y="167975"/>
            <a:ext cx="45732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Kubermatic Kubernetes Platform - Kubernetes</a:t>
            </a:r>
            <a:endParaRPr/>
          </a:p>
          <a:p>
            <a:pPr marL="0" lvl="0" indent="0" algn="l" rtl="0">
              <a:lnSpc>
                <a:spcPct val="80000"/>
              </a:lnSpc>
              <a:spcBef>
                <a:spcPts val="0"/>
              </a:spcBef>
              <a:spcAft>
                <a:spcPts val="0"/>
              </a:spcAft>
              <a:buClr>
                <a:schemeClr val="accent1"/>
              </a:buClr>
              <a:buSzPts val="2100"/>
              <a:buFont typeface="Verdana"/>
              <a:buNone/>
            </a:pPr>
            <a:endParaRPr/>
          </a:p>
        </p:txBody>
      </p:sp>
      <p:sp>
        <p:nvSpPr>
          <p:cNvPr id="648" name="Google Shape;648;p33"/>
          <p:cNvSpPr/>
          <p:nvPr/>
        </p:nvSpPr>
        <p:spPr>
          <a:xfrm>
            <a:off x="509025" y="906750"/>
            <a:ext cx="8123700" cy="1745700"/>
          </a:xfrm>
          <a:prstGeom prst="roundRect">
            <a:avLst>
              <a:gd name="adj" fmla="val 16667"/>
            </a:avLst>
          </a:prstGeom>
          <a:solidFill>
            <a:srgbClr val="EEF4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33"/>
          <p:cNvSpPr/>
          <p:nvPr/>
        </p:nvSpPr>
        <p:spPr>
          <a:xfrm>
            <a:off x="737050" y="1498350"/>
            <a:ext cx="3775500" cy="5697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4D4D4D"/>
                </a:solidFill>
                <a:latin typeface="Roboto"/>
                <a:ea typeface="Roboto"/>
                <a:cs typeface="Roboto"/>
                <a:sym typeface="Roboto"/>
              </a:rPr>
              <a:t>Kubermatic </a:t>
            </a:r>
            <a:endParaRPr sz="1400" b="0" i="0" u="none" strike="noStrike" cap="none">
              <a:solidFill>
                <a:srgbClr val="4D4D4D"/>
              </a:solidFill>
              <a:latin typeface="Roboto"/>
              <a:ea typeface="Roboto"/>
              <a:cs typeface="Roboto"/>
              <a:sym typeface="Roboto"/>
            </a:endParaRPr>
          </a:p>
        </p:txBody>
      </p:sp>
      <p:sp>
        <p:nvSpPr>
          <p:cNvPr id="650" name="Google Shape;650;p33"/>
          <p:cNvSpPr/>
          <p:nvPr/>
        </p:nvSpPr>
        <p:spPr>
          <a:xfrm>
            <a:off x="737050" y="1029095"/>
            <a:ext cx="7641300" cy="3924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4D4D4D"/>
                </a:solidFill>
                <a:latin typeface="Roboto"/>
                <a:ea typeface="Roboto"/>
                <a:cs typeface="Roboto"/>
                <a:sym typeface="Roboto"/>
              </a:rPr>
              <a:t>KubeOne Cluster Central Services </a:t>
            </a:r>
            <a:endParaRPr sz="1400" b="0" i="0" u="none" strike="noStrike" cap="none">
              <a:solidFill>
                <a:srgbClr val="4D4D4D"/>
              </a:solidFill>
              <a:latin typeface="Roboto"/>
              <a:ea typeface="Roboto"/>
              <a:cs typeface="Roboto"/>
              <a:sym typeface="Roboto"/>
            </a:endParaRPr>
          </a:p>
        </p:txBody>
      </p:sp>
      <p:grpSp>
        <p:nvGrpSpPr>
          <p:cNvPr id="651" name="Google Shape;651;p33"/>
          <p:cNvGrpSpPr/>
          <p:nvPr/>
        </p:nvGrpSpPr>
        <p:grpSpPr>
          <a:xfrm>
            <a:off x="2169397" y="1815860"/>
            <a:ext cx="903393" cy="202776"/>
            <a:chOff x="997527" y="1593151"/>
            <a:chExt cx="903393" cy="202776"/>
          </a:xfrm>
        </p:grpSpPr>
        <p:pic>
          <p:nvPicPr>
            <p:cNvPr id="652" name="Google Shape;652;p33"/>
            <p:cNvPicPr preferRelativeResize="0"/>
            <p:nvPr/>
          </p:nvPicPr>
          <p:blipFill rotWithShape="1">
            <a:blip r:embed="rId3">
              <a:alphaModFix/>
            </a:blip>
            <a:srcRect/>
            <a:stretch/>
          </p:blipFill>
          <p:spPr>
            <a:xfrm>
              <a:off x="997527" y="1593151"/>
              <a:ext cx="202776" cy="202776"/>
            </a:xfrm>
            <a:prstGeom prst="rect">
              <a:avLst/>
            </a:prstGeom>
            <a:noFill/>
            <a:ln>
              <a:noFill/>
            </a:ln>
          </p:spPr>
        </p:pic>
        <p:pic>
          <p:nvPicPr>
            <p:cNvPr id="653" name="Google Shape;653;p33"/>
            <p:cNvPicPr preferRelativeResize="0"/>
            <p:nvPr/>
          </p:nvPicPr>
          <p:blipFill rotWithShape="1">
            <a:blip r:embed="rId3">
              <a:alphaModFix/>
            </a:blip>
            <a:srcRect/>
            <a:stretch/>
          </p:blipFill>
          <p:spPr>
            <a:xfrm>
              <a:off x="1229302" y="1593151"/>
              <a:ext cx="202776" cy="202776"/>
            </a:xfrm>
            <a:prstGeom prst="rect">
              <a:avLst/>
            </a:prstGeom>
            <a:noFill/>
            <a:ln>
              <a:noFill/>
            </a:ln>
          </p:spPr>
        </p:pic>
        <p:pic>
          <p:nvPicPr>
            <p:cNvPr id="654" name="Google Shape;654;p33"/>
            <p:cNvPicPr preferRelativeResize="0"/>
            <p:nvPr/>
          </p:nvPicPr>
          <p:blipFill rotWithShape="1">
            <a:blip r:embed="rId3">
              <a:alphaModFix/>
            </a:blip>
            <a:srcRect/>
            <a:stretch/>
          </p:blipFill>
          <p:spPr>
            <a:xfrm>
              <a:off x="1471661" y="1593151"/>
              <a:ext cx="202776" cy="202776"/>
            </a:xfrm>
            <a:prstGeom prst="rect">
              <a:avLst/>
            </a:prstGeom>
            <a:noFill/>
            <a:ln>
              <a:noFill/>
            </a:ln>
          </p:spPr>
        </p:pic>
        <p:pic>
          <p:nvPicPr>
            <p:cNvPr id="655" name="Google Shape;655;p33"/>
            <p:cNvPicPr preferRelativeResize="0"/>
            <p:nvPr/>
          </p:nvPicPr>
          <p:blipFill rotWithShape="1">
            <a:blip r:embed="rId3">
              <a:alphaModFix/>
            </a:blip>
            <a:srcRect/>
            <a:stretch/>
          </p:blipFill>
          <p:spPr>
            <a:xfrm>
              <a:off x="1698144" y="1593151"/>
              <a:ext cx="202776" cy="202776"/>
            </a:xfrm>
            <a:prstGeom prst="rect">
              <a:avLst/>
            </a:prstGeom>
            <a:noFill/>
            <a:ln>
              <a:noFill/>
            </a:ln>
          </p:spPr>
        </p:pic>
      </p:grpSp>
      <p:sp>
        <p:nvSpPr>
          <p:cNvPr id="656" name="Google Shape;656;p33"/>
          <p:cNvSpPr/>
          <p:nvPr/>
        </p:nvSpPr>
        <p:spPr>
          <a:xfrm>
            <a:off x="495850" y="2732825"/>
            <a:ext cx="3019800" cy="1256700"/>
          </a:xfrm>
          <a:prstGeom prst="roundRect">
            <a:avLst>
              <a:gd name="adj" fmla="val 16667"/>
            </a:avLst>
          </a:prstGeom>
          <a:solidFill>
            <a:srgbClr val="EEF4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33"/>
          <p:cNvSpPr/>
          <p:nvPr/>
        </p:nvSpPr>
        <p:spPr>
          <a:xfrm>
            <a:off x="3660114" y="2757963"/>
            <a:ext cx="3019800" cy="1256700"/>
          </a:xfrm>
          <a:prstGeom prst="roundRect">
            <a:avLst>
              <a:gd name="adj" fmla="val 16667"/>
            </a:avLst>
          </a:prstGeom>
          <a:solidFill>
            <a:srgbClr val="EEF4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33"/>
          <p:cNvSpPr/>
          <p:nvPr/>
        </p:nvSpPr>
        <p:spPr>
          <a:xfrm>
            <a:off x="613725" y="2814715"/>
            <a:ext cx="2795700" cy="3924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4D4D4D"/>
                </a:solidFill>
                <a:latin typeface="Roboto"/>
                <a:ea typeface="Roboto"/>
                <a:cs typeface="Roboto"/>
                <a:sym typeface="Roboto"/>
              </a:rPr>
              <a:t>KubeOne Cluster Pharma 1 </a:t>
            </a:r>
            <a:endParaRPr sz="1400" b="0" i="0" u="none" strike="noStrike" cap="none">
              <a:solidFill>
                <a:srgbClr val="4D4D4D"/>
              </a:solidFill>
              <a:latin typeface="Roboto"/>
              <a:ea typeface="Roboto"/>
              <a:cs typeface="Roboto"/>
              <a:sym typeface="Roboto"/>
            </a:endParaRPr>
          </a:p>
        </p:txBody>
      </p:sp>
      <p:sp>
        <p:nvSpPr>
          <p:cNvPr id="659" name="Google Shape;659;p33"/>
          <p:cNvSpPr/>
          <p:nvPr/>
        </p:nvSpPr>
        <p:spPr>
          <a:xfrm>
            <a:off x="3756779" y="2818643"/>
            <a:ext cx="2795700" cy="3924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4D4D4D"/>
                </a:solidFill>
                <a:latin typeface="Roboto"/>
                <a:ea typeface="Roboto"/>
                <a:cs typeface="Roboto"/>
                <a:sym typeface="Roboto"/>
              </a:rPr>
              <a:t>KubeOne Cluster Pharma 2 </a:t>
            </a:r>
            <a:endParaRPr sz="1400" b="0" i="0" u="none" strike="noStrike" cap="none">
              <a:solidFill>
                <a:srgbClr val="4D4D4D"/>
              </a:solidFill>
              <a:latin typeface="Roboto"/>
              <a:ea typeface="Roboto"/>
              <a:cs typeface="Roboto"/>
              <a:sym typeface="Roboto"/>
            </a:endParaRPr>
          </a:p>
        </p:txBody>
      </p:sp>
      <p:grpSp>
        <p:nvGrpSpPr>
          <p:cNvPr id="660" name="Google Shape;660;p33"/>
          <p:cNvGrpSpPr/>
          <p:nvPr/>
        </p:nvGrpSpPr>
        <p:grpSpPr>
          <a:xfrm>
            <a:off x="6780614" y="2809128"/>
            <a:ext cx="804673" cy="731515"/>
            <a:chOff x="2311925" y="3319550"/>
            <a:chExt cx="1166700" cy="912000"/>
          </a:xfrm>
        </p:grpSpPr>
        <p:sp>
          <p:nvSpPr>
            <p:cNvPr id="661" name="Google Shape;661;p33"/>
            <p:cNvSpPr/>
            <p:nvPr/>
          </p:nvSpPr>
          <p:spPr>
            <a:xfrm>
              <a:off x="2311925" y="3319550"/>
              <a:ext cx="1166700" cy="9120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100" b="0" i="0" u="none" strike="noStrike" cap="none">
                  <a:solidFill>
                    <a:srgbClr val="4D4D4D"/>
                  </a:solidFill>
                  <a:latin typeface="Roboto"/>
                  <a:ea typeface="Roboto"/>
                  <a:cs typeface="Roboto"/>
                  <a:sym typeface="Roboto"/>
                </a:rPr>
                <a:t>User k8s Worker</a:t>
              </a:r>
              <a:endParaRPr sz="1100" b="0" i="0" u="none" strike="noStrike" cap="none">
                <a:solidFill>
                  <a:srgbClr val="4D4D4D"/>
                </a:solidFill>
                <a:latin typeface="Roboto"/>
                <a:ea typeface="Roboto"/>
                <a:cs typeface="Roboto"/>
                <a:sym typeface="Roboto"/>
              </a:endParaRPr>
            </a:p>
          </p:txBody>
        </p:sp>
        <p:pic>
          <p:nvPicPr>
            <p:cNvPr id="662" name="Google Shape;662;p33"/>
            <p:cNvPicPr preferRelativeResize="0"/>
            <p:nvPr/>
          </p:nvPicPr>
          <p:blipFill rotWithShape="1">
            <a:blip r:embed="rId4">
              <a:alphaModFix/>
            </a:blip>
            <a:srcRect/>
            <a:stretch/>
          </p:blipFill>
          <p:spPr>
            <a:xfrm>
              <a:off x="2661958" y="3319551"/>
              <a:ext cx="392401" cy="392399"/>
            </a:xfrm>
            <a:prstGeom prst="rect">
              <a:avLst/>
            </a:prstGeom>
            <a:noFill/>
            <a:ln>
              <a:noFill/>
            </a:ln>
          </p:spPr>
        </p:pic>
      </p:grpSp>
      <p:grpSp>
        <p:nvGrpSpPr>
          <p:cNvPr id="663" name="Google Shape;663;p33"/>
          <p:cNvGrpSpPr/>
          <p:nvPr/>
        </p:nvGrpSpPr>
        <p:grpSpPr>
          <a:xfrm>
            <a:off x="7804741" y="2818358"/>
            <a:ext cx="804673" cy="731515"/>
            <a:chOff x="2311925" y="3319550"/>
            <a:chExt cx="1166700" cy="912000"/>
          </a:xfrm>
        </p:grpSpPr>
        <p:sp>
          <p:nvSpPr>
            <p:cNvPr id="664" name="Google Shape;664;p33"/>
            <p:cNvSpPr/>
            <p:nvPr/>
          </p:nvSpPr>
          <p:spPr>
            <a:xfrm>
              <a:off x="2311925" y="3319550"/>
              <a:ext cx="1166700" cy="9120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100" b="0" i="0" u="none" strike="noStrike" cap="none">
                  <a:solidFill>
                    <a:srgbClr val="4D4D4D"/>
                  </a:solidFill>
                  <a:latin typeface="Roboto"/>
                  <a:ea typeface="Roboto"/>
                  <a:cs typeface="Roboto"/>
                  <a:sym typeface="Roboto"/>
                </a:rPr>
                <a:t>User k8s Worker</a:t>
              </a:r>
              <a:endParaRPr sz="1100" b="0" i="0" u="none" strike="noStrike" cap="none">
                <a:solidFill>
                  <a:srgbClr val="4D4D4D"/>
                </a:solidFill>
                <a:latin typeface="Roboto"/>
                <a:ea typeface="Roboto"/>
                <a:cs typeface="Roboto"/>
                <a:sym typeface="Roboto"/>
              </a:endParaRPr>
            </a:p>
          </p:txBody>
        </p:sp>
        <p:pic>
          <p:nvPicPr>
            <p:cNvPr id="665" name="Google Shape;665;p33"/>
            <p:cNvPicPr preferRelativeResize="0"/>
            <p:nvPr/>
          </p:nvPicPr>
          <p:blipFill rotWithShape="1">
            <a:blip r:embed="rId4">
              <a:alphaModFix/>
            </a:blip>
            <a:srcRect/>
            <a:stretch/>
          </p:blipFill>
          <p:spPr>
            <a:xfrm>
              <a:off x="2661958" y="3319551"/>
              <a:ext cx="392401" cy="392399"/>
            </a:xfrm>
            <a:prstGeom prst="rect">
              <a:avLst/>
            </a:prstGeom>
            <a:noFill/>
            <a:ln>
              <a:noFill/>
            </a:ln>
          </p:spPr>
        </p:pic>
      </p:grpSp>
      <p:grpSp>
        <p:nvGrpSpPr>
          <p:cNvPr id="666" name="Google Shape;666;p33"/>
          <p:cNvGrpSpPr/>
          <p:nvPr/>
        </p:nvGrpSpPr>
        <p:grpSpPr>
          <a:xfrm>
            <a:off x="7015934" y="1915800"/>
            <a:ext cx="1485261" cy="657300"/>
            <a:chOff x="7015750" y="1915789"/>
            <a:chExt cx="1378433" cy="657300"/>
          </a:xfrm>
        </p:grpSpPr>
        <p:sp>
          <p:nvSpPr>
            <p:cNvPr id="667" name="Google Shape;667;p33"/>
            <p:cNvSpPr/>
            <p:nvPr/>
          </p:nvSpPr>
          <p:spPr>
            <a:xfrm>
              <a:off x="7015750" y="1915789"/>
              <a:ext cx="1362600" cy="6573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100" b="0" i="0" u="none" strike="noStrike" cap="none">
                  <a:solidFill>
                    <a:srgbClr val="4D4D4D"/>
                  </a:solidFill>
                  <a:latin typeface="Roboto"/>
                  <a:ea typeface="Roboto"/>
                  <a:cs typeface="Roboto"/>
                  <a:sym typeface="Roboto"/>
                </a:rPr>
                <a:t>User k8s Master </a:t>
              </a:r>
              <a:endParaRPr sz="1100" b="0" i="0" u="none" strike="noStrike" cap="none">
                <a:solidFill>
                  <a:srgbClr val="4D4D4D"/>
                </a:solidFill>
                <a:latin typeface="Roboto"/>
                <a:ea typeface="Roboto"/>
                <a:cs typeface="Roboto"/>
                <a:sym typeface="Roboto"/>
              </a:endParaRPr>
            </a:p>
          </p:txBody>
        </p:sp>
        <p:pic>
          <p:nvPicPr>
            <p:cNvPr id="668" name="Google Shape;668;p33"/>
            <p:cNvPicPr preferRelativeResize="0"/>
            <p:nvPr/>
          </p:nvPicPr>
          <p:blipFill rotWithShape="1">
            <a:blip r:embed="rId3">
              <a:alphaModFix/>
            </a:blip>
            <a:srcRect/>
            <a:stretch/>
          </p:blipFill>
          <p:spPr>
            <a:xfrm>
              <a:off x="7118092" y="2234567"/>
              <a:ext cx="202776" cy="202776"/>
            </a:xfrm>
            <a:prstGeom prst="rect">
              <a:avLst/>
            </a:prstGeom>
            <a:noFill/>
            <a:ln>
              <a:noFill/>
            </a:ln>
          </p:spPr>
        </p:pic>
        <p:pic>
          <p:nvPicPr>
            <p:cNvPr id="669" name="Google Shape;669;p33"/>
            <p:cNvPicPr preferRelativeResize="0"/>
            <p:nvPr/>
          </p:nvPicPr>
          <p:blipFill rotWithShape="1">
            <a:blip r:embed="rId3">
              <a:alphaModFix/>
            </a:blip>
            <a:srcRect/>
            <a:stretch/>
          </p:blipFill>
          <p:spPr>
            <a:xfrm>
              <a:off x="7443542" y="2234567"/>
              <a:ext cx="202776" cy="202776"/>
            </a:xfrm>
            <a:prstGeom prst="rect">
              <a:avLst/>
            </a:prstGeom>
            <a:noFill/>
            <a:ln>
              <a:noFill/>
            </a:ln>
          </p:spPr>
        </p:pic>
        <p:pic>
          <p:nvPicPr>
            <p:cNvPr id="670" name="Google Shape;670;p33"/>
            <p:cNvPicPr preferRelativeResize="0"/>
            <p:nvPr/>
          </p:nvPicPr>
          <p:blipFill rotWithShape="1">
            <a:blip r:embed="rId3">
              <a:alphaModFix/>
            </a:blip>
            <a:srcRect/>
            <a:stretch/>
          </p:blipFill>
          <p:spPr>
            <a:xfrm>
              <a:off x="7768992" y="2234567"/>
              <a:ext cx="202776" cy="202776"/>
            </a:xfrm>
            <a:prstGeom prst="rect">
              <a:avLst/>
            </a:prstGeom>
            <a:noFill/>
            <a:ln>
              <a:noFill/>
            </a:ln>
          </p:spPr>
        </p:pic>
        <p:pic>
          <p:nvPicPr>
            <p:cNvPr id="671" name="Google Shape;671;p33"/>
            <p:cNvPicPr preferRelativeResize="0"/>
            <p:nvPr/>
          </p:nvPicPr>
          <p:blipFill rotWithShape="1">
            <a:blip r:embed="rId3">
              <a:alphaModFix/>
            </a:blip>
            <a:srcRect/>
            <a:stretch/>
          </p:blipFill>
          <p:spPr>
            <a:xfrm>
              <a:off x="8094443" y="2234567"/>
              <a:ext cx="202776" cy="202776"/>
            </a:xfrm>
            <a:prstGeom prst="rect">
              <a:avLst/>
            </a:prstGeom>
            <a:noFill/>
            <a:ln>
              <a:noFill/>
            </a:ln>
          </p:spPr>
        </p:pic>
        <p:sp>
          <p:nvSpPr>
            <p:cNvPr id="672" name="Google Shape;672;p33"/>
            <p:cNvSpPr txBox="1"/>
            <p:nvPr/>
          </p:nvSpPr>
          <p:spPr>
            <a:xfrm>
              <a:off x="7057735" y="2320625"/>
              <a:ext cx="325500" cy="224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rgbClr val="4D4D4D"/>
                  </a:solidFill>
                  <a:latin typeface="Roboto"/>
                  <a:ea typeface="Roboto"/>
                  <a:cs typeface="Roboto"/>
                  <a:sym typeface="Roboto"/>
                </a:rPr>
                <a:t>API </a:t>
              </a:r>
              <a:endParaRPr sz="600" b="0" i="0" u="none" strike="noStrike" cap="none">
                <a:solidFill>
                  <a:srgbClr val="4D4D4D"/>
                </a:solidFill>
                <a:latin typeface="Roboto"/>
                <a:ea typeface="Roboto"/>
                <a:cs typeface="Roboto"/>
                <a:sym typeface="Roboto"/>
              </a:endParaRPr>
            </a:p>
          </p:txBody>
        </p:sp>
        <p:sp>
          <p:nvSpPr>
            <p:cNvPr id="673" name="Google Shape;673;p33"/>
            <p:cNvSpPr txBox="1"/>
            <p:nvPr/>
          </p:nvSpPr>
          <p:spPr>
            <a:xfrm>
              <a:off x="7626169" y="2320625"/>
              <a:ext cx="516300" cy="20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rgbClr val="4D4D4D"/>
                  </a:solidFill>
                  <a:latin typeface="Roboto"/>
                  <a:ea typeface="Roboto"/>
                  <a:cs typeface="Roboto"/>
                  <a:sym typeface="Roboto"/>
                </a:rPr>
                <a:t>Controller </a:t>
              </a:r>
              <a:endParaRPr sz="600" b="0" i="0" u="none" strike="noStrike" cap="none">
                <a:solidFill>
                  <a:srgbClr val="4D4D4D"/>
                </a:solidFill>
                <a:latin typeface="Roboto"/>
                <a:ea typeface="Roboto"/>
                <a:cs typeface="Roboto"/>
                <a:sym typeface="Roboto"/>
              </a:endParaRPr>
            </a:p>
          </p:txBody>
        </p:sp>
        <p:sp>
          <p:nvSpPr>
            <p:cNvPr id="674" name="Google Shape;674;p33"/>
            <p:cNvSpPr txBox="1"/>
            <p:nvPr/>
          </p:nvSpPr>
          <p:spPr>
            <a:xfrm>
              <a:off x="7266822" y="2320625"/>
              <a:ext cx="540300" cy="20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rgbClr val="4D4D4D"/>
                  </a:solidFill>
                  <a:latin typeface="Roboto"/>
                  <a:ea typeface="Roboto"/>
                  <a:cs typeface="Roboto"/>
                  <a:sym typeface="Roboto"/>
                </a:rPr>
                <a:t>Scheduler </a:t>
              </a:r>
              <a:endParaRPr sz="600" b="0" i="0" u="none" strike="noStrike" cap="none">
                <a:solidFill>
                  <a:srgbClr val="4D4D4D"/>
                </a:solidFill>
                <a:latin typeface="Roboto"/>
                <a:ea typeface="Roboto"/>
                <a:cs typeface="Roboto"/>
                <a:sym typeface="Roboto"/>
              </a:endParaRPr>
            </a:p>
          </p:txBody>
        </p:sp>
        <p:sp>
          <p:nvSpPr>
            <p:cNvPr id="675" name="Google Shape;675;p33"/>
            <p:cNvSpPr txBox="1"/>
            <p:nvPr/>
          </p:nvSpPr>
          <p:spPr>
            <a:xfrm>
              <a:off x="7990983" y="2320625"/>
              <a:ext cx="403200" cy="20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rgbClr val="4D4D4D"/>
                  </a:solidFill>
                  <a:latin typeface="Roboto"/>
                  <a:ea typeface="Roboto"/>
                  <a:cs typeface="Roboto"/>
                  <a:sym typeface="Roboto"/>
                </a:rPr>
                <a:t>etcd </a:t>
              </a:r>
              <a:endParaRPr sz="600" b="0" i="0" u="none" strike="noStrike" cap="none">
                <a:solidFill>
                  <a:srgbClr val="4D4D4D"/>
                </a:solidFill>
                <a:latin typeface="Roboto"/>
                <a:ea typeface="Roboto"/>
                <a:cs typeface="Roboto"/>
                <a:sym typeface="Roboto"/>
              </a:endParaRPr>
            </a:p>
          </p:txBody>
        </p:sp>
      </p:grpSp>
      <p:cxnSp>
        <p:nvCxnSpPr>
          <p:cNvPr id="676" name="Google Shape;676;p33"/>
          <p:cNvCxnSpPr>
            <a:stCxn id="667" idx="2"/>
            <a:endCxn id="662" idx="0"/>
          </p:cNvCxnSpPr>
          <p:nvPr/>
        </p:nvCxnSpPr>
        <p:spPr>
          <a:xfrm flipH="1">
            <a:off x="7157235" y="2573100"/>
            <a:ext cx="592800" cy="236100"/>
          </a:xfrm>
          <a:prstGeom prst="straightConnector1">
            <a:avLst/>
          </a:prstGeom>
          <a:noFill/>
          <a:ln w="9525" cap="flat" cmpd="sng">
            <a:solidFill>
              <a:srgbClr val="595959"/>
            </a:solidFill>
            <a:prstDash val="solid"/>
            <a:round/>
            <a:headEnd type="none" w="sm" len="sm"/>
            <a:tailEnd type="triangle" w="med" len="med"/>
          </a:ln>
        </p:spPr>
      </p:cxnSp>
      <p:cxnSp>
        <p:nvCxnSpPr>
          <p:cNvPr id="677" name="Google Shape;677;p33"/>
          <p:cNvCxnSpPr>
            <a:endCxn id="665" idx="0"/>
          </p:cNvCxnSpPr>
          <p:nvPr/>
        </p:nvCxnSpPr>
        <p:spPr>
          <a:xfrm>
            <a:off x="7715278" y="2577159"/>
            <a:ext cx="466200" cy="241200"/>
          </a:xfrm>
          <a:prstGeom prst="straightConnector1">
            <a:avLst/>
          </a:prstGeom>
          <a:noFill/>
          <a:ln w="9525" cap="flat" cmpd="sng">
            <a:solidFill>
              <a:srgbClr val="595959"/>
            </a:solidFill>
            <a:prstDash val="solid"/>
            <a:round/>
            <a:headEnd type="none" w="sm" len="sm"/>
            <a:tailEnd type="triangle" w="med" len="med"/>
          </a:ln>
        </p:spPr>
      </p:cxnSp>
      <p:cxnSp>
        <p:nvCxnSpPr>
          <p:cNvPr id="678" name="Google Shape;678;p33"/>
          <p:cNvCxnSpPr>
            <a:endCxn id="658" idx="0"/>
          </p:cNvCxnSpPr>
          <p:nvPr/>
        </p:nvCxnSpPr>
        <p:spPr>
          <a:xfrm flipH="1">
            <a:off x="2011575" y="2078515"/>
            <a:ext cx="623700" cy="736200"/>
          </a:xfrm>
          <a:prstGeom prst="straightConnector1">
            <a:avLst/>
          </a:prstGeom>
          <a:noFill/>
          <a:ln w="9525" cap="flat" cmpd="sng">
            <a:solidFill>
              <a:srgbClr val="595959"/>
            </a:solidFill>
            <a:prstDash val="solid"/>
            <a:round/>
            <a:headEnd type="none" w="sm" len="sm"/>
            <a:tailEnd type="triangle" w="med" len="med"/>
          </a:ln>
        </p:spPr>
      </p:cxnSp>
      <p:cxnSp>
        <p:nvCxnSpPr>
          <p:cNvPr id="679" name="Google Shape;679;p33"/>
          <p:cNvCxnSpPr>
            <a:stCxn id="649" idx="2"/>
            <a:endCxn id="659" idx="0"/>
          </p:cNvCxnSpPr>
          <p:nvPr/>
        </p:nvCxnSpPr>
        <p:spPr>
          <a:xfrm>
            <a:off x="2624800" y="2068050"/>
            <a:ext cx="2529900" cy="750600"/>
          </a:xfrm>
          <a:prstGeom prst="straightConnector1">
            <a:avLst/>
          </a:prstGeom>
          <a:noFill/>
          <a:ln w="9525" cap="flat" cmpd="sng">
            <a:solidFill>
              <a:srgbClr val="595959"/>
            </a:solidFill>
            <a:prstDash val="solid"/>
            <a:round/>
            <a:headEnd type="none" w="sm" len="sm"/>
            <a:tailEnd type="triangle" w="med" len="med"/>
          </a:ln>
        </p:spPr>
      </p:cxnSp>
      <p:pic>
        <p:nvPicPr>
          <p:cNvPr id="680" name="Google Shape;680;p33"/>
          <p:cNvPicPr preferRelativeResize="0"/>
          <p:nvPr/>
        </p:nvPicPr>
        <p:blipFill rotWithShape="1">
          <a:blip r:embed="rId5">
            <a:alphaModFix/>
          </a:blip>
          <a:srcRect r="73104"/>
          <a:stretch/>
        </p:blipFill>
        <p:spPr>
          <a:xfrm>
            <a:off x="1769541" y="1615096"/>
            <a:ext cx="323818" cy="269850"/>
          </a:xfrm>
          <a:prstGeom prst="rect">
            <a:avLst/>
          </a:prstGeom>
          <a:noFill/>
          <a:ln>
            <a:noFill/>
          </a:ln>
        </p:spPr>
      </p:pic>
      <p:sp>
        <p:nvSpPr>
          <p:cNvPr id="681" name="Google Shape;681;p33"/>
          <p:cNvSpPr/>
          <p:nvPr/>
        </p:nvSpPr>
        <p:spPr>
          <a:xfrm>
            <a:off x="6646425" y="2707425"/>
            <a:ext cx="2189100" cy="1113900"/>
          </a:xfrm>
          <a:prstGeom prst="roundRect">
            <a:avLst>
              <a:gd name="adj" fmla="val 16667"/>
            </a:avLst>
          </a:prstGeom>
          <a:noFill/>
          <a:ln w="25400" cap="flat" cmpd="sng">
            <a:solidFill>
              <a:srgbClr val="43A4C0"/>
            </a:solidFill>
            <a:prstDash val="solid"/>
            <a:round/>
            <a:headEnd type="none" w="sm" len="sm"/>
            <a:tailEnd type="none" w="sm" len="sm"/>
          </a:ln>
        </p:spPr>
        <p:txBody>
          <a:bodyPr spcFirstLastPara="1" wrap="square" lIns="27000" tIns="27000" rIns="27000" bIns="0" anchor="b" anchorCtr="0">
            <a:noAutofit/>
          </a:bodyPr>
          <a:lstStyle/>
          <a:p>
            <a:pPr marL="0" marR="0" lvl="0" indent="0" algn="ctr" rtl="0">
              <a:lnSpc>
                <a:spcPct val="100000"/>
              </a:lnSpc>
              <a:spcBef>
                <a:spcPts val="0"/>
              </a:spcBef>
              <a:spcAft>
                <a:spcPts val="0"/>
              </a:spcAft>
              <a:buClr>
                <a:srgbClr val="757575"/>
              </a:buClr>
              <a:buSzPts val="1100"/>
              <a:buFont typeface="Roboto Light"/>
              <a:buNone/>
            </a:pPr>
            <a:r>
              <a:rPr lang="fr" sz="800" b="0" i="0" u="none" strike="noStrike" cap="none">
                <a:solidFill>
                  <a:srgbClr val="2980B9"/>
                </a:solidFill>
                <a:latin typeface="Roboto Light"/>
                <a:ea typeface="Roboto Light"/>
                <a:cs typeface="Roboto Light"/>
                <a:sym typeface="Roboto Light"/>
              </a:rPr>
              <a:t>User Cluster Central Services</a:t>
            </a:r>
            <a:endParaRPr sz="800" b="0" i="0" u="none" strike="noStrike" cap="none">
              <a:solidFill>
                <a:srgbClr val="2980B9"/>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4"/>
          <p:cNvSpPr txBox="1">
            <a:spLocks noGrp="1"/>
          </p:cNvSpPr>
          <p:nvPr>
            <p:ph type="title"/>
          </p:nvPr>
        </p:nvSpPr>
        <p:spPr>
          <a:xfrm>
            <a:off x="252498" y="167975"/>
            <a:ext cx="45732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Kubermatic Kubernetes Platform - Kubernetes</a:t>
            </a:r>
            <a:endParaRPr/>
          </a:p>
          <a:p>
            <a:pPr marL="0" lvl="0" indent="0" algn="l" rtl="0">
              <a:lnSpc>
                <a:spcPct val="80000"/>
              </a:lnSpc>
              <a:spcBef>
                <a:spcPts val="0"/>
              </a:spcBef>
              <a:spcAft>
                <a:spcPts val="0"/>
              </a:spcAft>
              <a:buClr>
                <a:schemeClr val="accent1"/>
              </a:buClr>
              <a:buSzPts val="2100"/>
              <a:buFont typeface="Verdana"/>
              <a:buNone/>
            </a:pPr>
            <a:endParaRPr/>
          </a:p>
        </p:txBody>
      </p:sp>
      <p:sp>
        <p:nvSpPr>
          <p:cNvPr id="688" name="Google Shape;688;p34"/>
          <p:cNvSpPr/>
          <p:nvPr/>
        </p:nvSpPr>
        <p:spPr>
          <a:xfrm>
            <a:off x="213600" y="4069900"/>
            <a:ext cx="2139300" cy="1073700"/>
          </a:xfrm>
          <a:prstGeom prst="roundRect">
            <a:avLst>
              <a:gd name="adj" fmla="val 16667"/>
            </a:avLst>
          </a:prstGeom>
          <a:noFill/>
          <a:ln w="25400" cap="flat" cmpd="sng">
            <a:solidFill>
              <a:srgbClr val="43A4C0"/>
            </a:solidFill>
            <a:prstDash val="solid"/>
            <a:round/>
            <a:headEnd type="none" w="sm" len="sm"/>
            <a:tailEnd type="none" w="sm" len="sm"/>
          </a:ln>
        </p:spPr>
        <p:txBody>
          <a:bodyPr spcFirstLastPara="1" wrap="square" lIns="27000" tIns="27000" rIns="27000" bIns="0" anchor="b" anchorCtr="0">
            <a:noAutofit/>
          </a:bodyPr>
          <a:lstStyle/>
          <a:p>
            <a:pPr marL="0" marR="0" lvl="0" indent="0" algn="ctr" rtl="0">
              <a:lnSpc>
                <a:spcPct val="100000"/>
              </a:lnSpc>
              <a:spcBef>
                <a:spcPts val="0"/>
              </a:spcBef>
              <a:spcAft>
                <a:spcPts val="0"/>
              </a:spcAft>
              <a:buClr>
                <a:srgbClr val="757575"/>
              </a:buClr>
              <a:buSzPts val="1100"/>
              <a:buFont typeface="Roboto Light"/>
              <a:buNone/>
            </a:pPr>
            <a:r>
              <a:rPr lang="fr" sz="800" b="0" i="0" u="none" strike="noStrike" cap="none">
                <a:solidFill>
                  <a:srgbClr val="2980B9"/>
                </a:solidFill>
                <a:latin typeface="Roboto Light"/>
                <a:ea typeface="Roboto Light"/>
                <a:cs typeface="Roboto Light"/>
                <a:sym typeface="Roboto Light"/>
              </a:rPr>
              <a:t>User Cluster Pharma 1</a:t>
            </a:r>
            <a:endParaRPr sz="800" b="0" i="0" u="none" strike="noStrike" cap="none">
              <a:solidFill>
                <a:srgbClr val="2980B9"/>
              </a:solidFill>
              <a:latin typeface="Roboto"/>
              <a:ea typeface="Roboto"/>
              <a:cs typeface="Roboto"/>
              <a:sym typeface="Roboto"/>
            </a:endParaRPr>
          </a:p>
        </p:txBody>
      </p:sp>
      <p:sp>
        <p:nvSpPr>
          <p:cNvPr id="689" name="Google Shape;689;p34"/>
          <p:cNvSpPr/>
          <p:nvPr/>
        </p:nvSpPr>
        <p:spPr>
          <a:xfrm>
            <a:off x="509025" y="906750"/>
            <a:ext cx="8123700" cy="1745700"/>
          </a:xfrm>
          <a:prstGeom prst="roundRect">
            <a:avLst>
              <a:gd name="adj" fmla="val 16667"/>
            </a:avLst>
          </a:prstGeom>
          <a:solidFill>
            <a:srgbClr val="EEF4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34"/>
          <p:cNvSpPr/>
          <p:nvPr/>
        </p:nvSpPr>
        <p:spPr>
          <a:xfrm>
            <a:off x="737050" y="1498350"/>
            <a:ext cx="3775500" cy="5697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4D4D4D"/>
                </a:solidFill>
                <a:latin typeface="Roboto"/>
                <a:ea typeface="Roboto"/>
                <a:cs typeface="Roboto"/>
                <a:sym typeface="Roboto"/>
              </a:rPr>
              <a:t>Kubermatic </a:t>
            </a:r>
            <a:endParaRPr sz="1400" b="0" i="0" u="none" strike="noStrike" cap="none">
              <a:solidFill>
                <a:srgbClr val="4D4D4D"/>
              </a:solidFill>
              <a:latin typeface="Roboto"/>
              <a:ea typeface="Roboto"/>
              <a:cs typeface="Roboto"/>
              <a:sym typeface="Roboto"/>
            </a:endParaRPr>
          </a:p>
        </p:txBody>
      </p:sp>
      <p:sp>
        <p:nvSpPr>
          <p:cNvPr id="691" name="Google Shape;691;p34"/>
          <p:cNvSpPr/>
          <p:nvPr/>
        </p:nvSpPr>
        <p:spPr>
          <a:xfrm>
            <a:off x="737050" y="1029095"/>
            <a:ext cx="7641300" cy="3924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4D4D4D"/>
                </a:solidFill>
                <a:latin typeface="Roboto"/>
                <a:ea typeface="Roboto"/>
                <a:cs typeface="Roboto"/>
                <a:sym typeface="Roboto"/>
              </a:rPr>
              <a:t>KubeOne Cluster Central Services </a:t>
            </a:r>
            <a:endParaRPr sz="1400" b="0" i="0" u="none" strike="noStrike" cap="none">
              <a:solidFill>
                <a:srgbClr val="4D4D4D"/>
              </a:solidFill>
              <a:latin typeface="Roboto"/>
              <a:ea typeface="Roboto"/>
              <a:cs typeface="Roboto"/>
              <a:sym typeface="Roboto"/>
            </a:endParaRPr>
          </a:p>
        </p:txBody>
      </p:sp>
      <p:grpSp>
        <p:nvGrpSpPr>
          <p:cNvPr id="692" name="Google Shape;692;p34"/>
          <p:cNvGrpSpPr/>
          <p:nvPr/>
        </p:nvGrpSpPr>
        <p:grpSpPr>
          <a:xfrm>
            <a:off x="2169397" y="1815860"/>
            <a:ext cx="903393" cy="202776"/>
            <a:chOff x="997527" y="1593151"/>
            <a:chExt cx="903393" cy="202776"/>
          </a:xfrm>
        </p:grpSpPr>
        <p:pic>
          <p:nvPicPr>
            <p:cNvPr id="693" name="Google Shape;693;p34"/>
            <p:cNvPicPr preferRelativeResize="0"/>
            <p:nvPr/>
          </p:nvPicPr>
          <p:blipFill rotWithShape="1">
            <a:blip r:embed="rId3">
              <a:alphaModFix/>
            </a:blip>
            <a:srcRect/>
            <a:stretch/>
          </p:blipFill>
          <p:spPr>
            <a:xfrm>
              <a:off x="997527" y="1593151"/>
              <a:ext cx="202776" cy="202776"/>
            </a:xfrm>
            <a:prstGeom prst="rect">
              <a:avLst/>
            </a:prstGeom>
            <a:noFill/>
            <a:ln>
              <a:noFill/>
            </a:ln>
          </p:spPr>
        </p:pic>
        <p:pic>
          <p:nvPicPr>
            <p:cNvPr id="694" name="Google Shape;694;p34"/>
            <p:cNvPicPr preferRelativeResize="0"/>
            <p:nvPr/>
          </p:nvPicPr>
          <p:blipFill rotWithShape="1">
            <a:blip r:embed="rId3">
              <a:alphaModFix/>
            </a:blip>
            <a:srcRect/>
            <a:stretch/>
          </p:blipFill>
          <p:spPr>
            <a:xfrm>
              <a:off x="1229302" y="1593151"/>
              <a:ext cx="202776" cy="202776"/>
            </a:xfrm>
            <a:prstGeom prst="rect">
              <a:avLst/>
            </a:prstGeom>
            <a:noFill/>
            <a:ln>
              <a:noFill/>
            </a:ln>
          </p:spPr>
        </p:pic>
        <p:pic>
          <p:nvPicPr>
            <p:cNvPr id="695" name="Google Shape;695;p34"/>
            <p:cNvPicPr preferRelativeResize="0"/>
            <p:nvPr/>
          </p:nvPicPr>
          <p:blipFill rotWithShape="1">
            <a:blip r:embed="rId3">
              <a:alphaModFix/>
            </a:blip>
            <a:srcRect/>
            <a:stretch/>
          </p:blipFill>
          <p:spPr>
            <a:xfrm>
              <a:off x="1471661" y="1593151"/>
              <a:ext cx="202776" cy="202776"/>
            </a:xfrm>
            <a:prstGeom prst="rect">
              <a:avLst/>
            </a:prstGeom>
            <a:noFill/>
            <a:ln>
              <a:noFill/>
            </a:ln>
          </p:spPr>
        </p:pic>
        <p:pic>
          <p:nvPicPr>
            <p:cNvPr id="696" name="Google Shape;696;p34"/>
            <p:cNvPicPr preferRelativeResize="0"/>
            <p:nvPr/>
          </p:nvPicPr>
          <p:blipFill rotWithShape="1">
            <a:blip r:embed="rId3">
              <a:alphaModFix/>
            </a:blip>
            <a:srcRect/>
            <a:stretch/>
          </p:blipFill>
          <p:spPr>
            <a:xfrm>
              <a:off x="1698144" y="1593151"/>
              <a:ext cx="202776" cy="202776"/>
            </a:xfrm>
            <a:prstGeom prst="rect">
              <a:avLst/>
            </a:prstGeom>
            <a:noFill/>
            <a:ln>
              <a:noFill/>
            </a:ln>
          </p:spPr>
        </p:pic>
      </p:grpSp>
      <p:sp>
        <p:nvSpPr>
          <p:cNvPr id="697" name="Google Shape;697;p34"/>
          <p:cNvSpPr/>
          <p:nvPr/>
        </p:nvSpPr>
        <p:spPr>
          <a:xfrm>
            <a:off x="495850" y="2732825"/>
            <a:ext cx="3019800" cy="1256700"/>
          </a:xfrm>
          <a:prstGeom prst="roundRect">
            <a:avLst>
              <a:gd name="adj" fmla="val 16667"/>
            </a:avLst>
          </a:prstGeom>
          <a:solidFill>
            <a:srgbClr val="EEF4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34"/>
          <p:cNvSpPr/>
          <p:nvPr/>
        </p:nvSpPr>
        <p:spPr>
          <a:xfrm>
            <a:off x="3660114" y="2757963"/>
            <a:ext cx="3019800" cy="1256700"/>
          </a:xfrm>
          <a:prstGeom prst="roundRect">
            <a:avLst>
              <a:gd name="adj" fmla="val 16667"/>
            </a:avLst>
          </a:prstGeom>
          <a:solidFill>
            <a:srgbClr val="EEF4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34"/>
          <p:cNvSpPr/>
          <p:nvPr/>
        </p:nvSpPr>
        <p:spPr>
          <a:xfrm>
            <a:off x="613725" y="2814715"/>
            <a:ext cx="2795700" cy="3924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4D4D4D"/>
                </a:solidFill>
                <a:latin typeface="Roboto"/>
                <a:ea typeface="Roboto"/>
                <a:cs typeface="Roboto"/>
                <a:sym typeface="Roboto"/>
              </a:rPr>
              <a:t>KubeOne Cluster Pharma 1 </a:t>
            </a:r>
            <a:endParaRPr sz="1400" b="0" i="0" u="none" strike="noStrike" cap="none">
              <a:solidFill>
                <a:srgbClr val="4D4D4D"/>
              </a:solidFill>
              <a:latin typeface="Roboto"/>
              <a:ea typeface="Roboto"/>
              <a:cs typeface="Roboto"/>
              <a:sym typeface="Roboto"/>
            </a:endParaRPr>
          </a:p>
        </p:txBody>
      </p:sp>
      <p:sp>
        <p:nvSpPr>
          <p:cNvPr id="700" name="Google Shape;700;p34"/>
          <p:cNvSpPr/>
          <p:nvPr/>
        </p:nvSpPr>
        <p:spPr>
          <a:xfrm>
            <a:off x="3756779" y="2818643"/>
            <a:ext cx="2795700" cy="3924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4D4D4D"/>
                </a:solidFill>
                <a:latin typeface="Roboto"/>
                <a:ea typeface="Roboto"/>
                <a:cs typeface="Roboto"/>
                <a:sym typeface="Roboto"/>
              </a:rPr>
              <a:t>KubeOne Cluster Pharma 2 </a:t>
            </a:r>
            <a:endParaRPr sz="1400" b="0" i="0" u="none" strike="noStrike" cap="none">
              <a:solidFill>
                <a:srgbClr val="4D4D4D"/>
              </a:solidFill>
              <a:latin typeface="Roboto"/>
              <a:ea typeface="Roboto"/>
              <a:cs typeface="Roboto"/>
              <a:sym typeface="Roboto"/>
            </a:endParaRPr>
          </a:p>
        </p:txBody>
      </p:sp>
      <p:grpSp>
        <p:nvGrpSpPr>
          <p:cNvPr id="701" name="Google Shape;701;p34"/>
          <p:cNvGrpSpPr/>
          <p:nvPr/>
        </p:nvGrpSpPr>
        <p:grpSpPr>
          <a:xfrm>
            <a:off x="6780614" y="2809128"/>
            <a:ext cx="804673" cy="731515"/>
            <a:chOff x="2311925" y="3319550"/>
            <a:chExt cx="1166700" cy="912000"/>
          </a:xfrm>
        </p:grpSpPr>
        <p:sp>
          <p:nvSpPr>
            <p:cNvPr id="702" name="Google Shape;702;p34"/>
            <p:cNvSpPr/>
            <p:nvPr/>
          </p:nvSpPr>
          <p:spPr>
            <a:xfrm>
              <a:off x="2311925" y="3319550"/>
              <a:ext cx="1166700" cy="9120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100" b="0" i="0" u="none" strike="noStrike" cap="none">
                  <a:solidFill>
                    <a:srgbClr val="4D4D4D"/>
                  </a:solidFill>
                  <a:latin typeface="Roboto"/>
                  <a:ea typeface="Roboto"/>
                  <a:cs typeface="Roboto"/>
                  <a:sym typeface="Roboto"/>
                </a:rPr>
                <a:t>User k8s Worker</a:t>
              </a:r>
              <a:endParaRPr sz="1100" b="0" i="0" u="none" strike="noStrike" cap="none">
                <a:solidFill>
                  <a:srgbClr val="4D4D4D"/>
                </a:solidFill>
                <a:latin typeface="Roboto"/>
                <a:ea typeface="Roboto"/>
                <a:cs typeface="Roboto"/>
                <a:sym typeface="Roboto"/>
              </a:endParaRPr>
            </a:p>
          </p:txBody>
        </p:sp>
        <p:pic>
          <p:nvPicPr>
            <p:cNvPr id="703" name="Google Shape;703;p34"/>
            <p:cNvPicPr preferRelativeResize="0"/>
            <p:nvPr/>
          </p:nvPicPr>
          <p:blipFill rotWithShape="1">
            <a:blip r:embed="rId4">
              <a:alphaModFix/>
            </a:blip>
            <a:srcRect/>
            <a:stretch/>
          </p:blipFill>
          <p:spPr>
            <a:xfrm>
              <a:off x="2661958" y="3319551"/>
              <a:ext cx="392401" cy="392399"/>
            </a:xfrm>
            <a:prstGeom prst="rect">
              <a:avLst/>
            </a:prstGeom>
            <a:noFill/>
            <a:ln>
              <a:noFill/>
            </a:ln>
          </p:spPr>
        </p:pic>
      </p:grpSp>
      <p:grpSp>
        <p:nvGrpSpPr>
          <p:cNvPr id="704" name="Google Shape;704;p34"/>
          <p:cNvGrpSpPr/>
          <p:nvPr/>
        </p:nvGrpSpPr>
        <p:grpSpPr>
          <a:xfrm>
            <a:off x="7804741" y="2818358"/>
            <a:ext cx="804673" cy="731515"/>
            <a:chOff x="2311925" y="3319550"/>
            <a:chExt cx="1166700" cy="912000"/>
          </a:xfrm>
        </p:grpSpPr>
        <p:sp>
          <p:nvSpPr>
            <p:cNvPr id="705" name="Google Shape;705;p34"/>
            <p:cNvSpPr/>
            <p:nvPr/>
          </p:nvSpPr>
          <p:spPr>
            <a:xfrm>
              <a:off x="2311925" y="3319550"/>
              <a:ext cx="1166700" cy="9120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100" b="0" i="0" u="none" strike="noStrike" cap="none">
                  <a:solidFill>
                    <a:srgbClr val="4D4D4D"/>
                  </a:solidFill>
                  <a:latin typeface="Roboto"/>
                  <a:ea typeface="Roboto"/>
                  <a:cs typeface="Roboto"/>
                  <a:sym typeface="Roboto"/>
                </a:rPr>
                <a:t>User k8s Worker</a:t>
              </a:r>
              <a:endParaRPr sz="1100" b="0" i="0" u="none" strike="noStrike" cap="none">
                <a:solidFill>
                  <a:srgbClr val="4D4D4D"/>
                </a:solidFill>
                <a:latin typeface="Roboto"/>
                <a:ea typeface="Roboto"/>
                <a:cs typeface="Roboto"/>
                <a:sym typeface="Roboto"/>
              </a:endParaRPr>
            </a:p>
          </p:txBody>
        </p:sp>
        <p:pic>
          <p:nvPicPr>
            <p:cNvPr id="706" name="Google Shape;706;p34"/>
            <p:cNvPicPr preferRelativeResize="0"/>
            <p:nvPr/>
          </p:nvPicPr>
          <p:blipFill rotWithShape="1">
            <a:blip r:embed="rId4">
              <a:alphaModFix/>
            </a:blip>
            <a:srcRect/>
            <a:stretch/>
          </p:blipFill>
          <p:spPr>
            <a:xfrm>
              <a:off x="2661958" y="3319551"/>
              <a:ext cx="392401" cy="392399"/>
            </a:xfrm>
            <a:prstGeom prst="rect">
              <a:avLst/>
            </a:prstGeom>
            <a:noFill/>
            <a:ln>
              <a:noFill/>
            </a:ln>
          </p:spPr>
        </p:pic>
      </p:grpSp>
      <p:cxnSp>
        <p:nvCxnSpPr>
          <p:cNvPr id="707" name="Google Shape;707;p34"/>
          <p:cNvCxnSpPr>
            <a:endCxn id="708" idx="0"/>
          </p:cNvCxnSpPr>
          <p:nvPr/>
        </p:nvCxnSpPr>
        <p:spPr>
          <a:xfrm flipH="1">
            <a:off x="3897640" y="3912040"/>
            <a:ext cx="540300" cy="208200"/>
          </a:xfrm>
          <a:prstGeom prst="straightConnector1">
            <a:avLst/>
          </a:prstGeom>
          <a:noFill/>
          <a:ln w="9525" cap="flat" cmpd="sng">
            <a:solidFill>
              <a:srgbClr val="595959"/>
            </a:solidFill>
            <a:prstDash val="solid"/>
            <a:round/>
            <a:headEnd type="none" w="sm" len="sm"/>
            <a:tailEnd type="triangle" w="med" len="med"/>
          </a:ln>
        </p:spPr>
      </p:cxnSp>
      <p:cxnSp>
        <p:nvCxnSpPr>
          <p:cNvPr id="709" name="Google Shape;709;p34"/>
          <p:cNvCxnSpPr>
            <a:endCxn id="710" idx="0"/>
          </p:cNvCxnSpPr>
          <p:nvPr/>
        </p:nvCxnSpPr>
        <p:spPr>
          <a:xfrm>
            <a:off x="4438167" y="3911971"/>
            <a:ext cx="483600" cy="217500"/>
          </a:xfrm>
          <a:prstGeom prst="straightConnector1">
            <a:avLst/>
          </a:prstGeom>
          <a:noFill/>
          <a:ln w="9525" cap="flat" cmpd="sng">
            <a:solidFill>
              <a:srgbClr val="595959"/>
            </a:solidFill>
            <a:prstDash val="solid"/>
            <a:round/>
            <a:headEnd type="none" w="sm" len="sm"/>
            <a:tailEnd type="triangle" w="med" len="med"/>
          </a:ln>
        </p:spPr>
      </p:cxnSp>
      <p:sp>
        <p:nvSpPr>
          <p:cNvPr id="711" name="Google Shape;711;p34"/>
          <p:cNvSpPr/>
          <p:nvPr/>
        </p:nvSpPr>
        <p:spPr>
          <a:xfrm>
            <a:off x="3376400" y="4069900"/>
            <a:ext cx="2139300" cy="1073700"/>
          </a:xfrm>
          <a:prstGeom prst="roundRect">
            <a:avLst>
              <a:gd name="adj" fmla="val 16667"/>
            </a:avLst>
          </a:prstGeom>
          <a:noFill/>
          <a:ln w="25400" cap="flat" cmpd="sng">
            <a:solidFill>
              <a:srgbClr val="43A4C0"/>
            </a:solidFill>
            <a:prstDash val="solid"/>
            <a:round/>
            <a:headEnd type="none" w="sm" len="sm"/>
            <a:tailEnd type="none" w="sm" len="sm"/>
          </a:ln>
        </p:spPr>
        <p:txBody>
          <a:bodyPr spcFirstLastPara="1" wrap="square" lIns="27000" tIns="27000" rIns="27000" bIns="0" anchor="b" anchorCtr="0">
            <a:noAutofit/>
          </a:bodyPr>
          <a:lstStyle/>
          <a:p>
            <a:pPr marL="0" marR="0" lvl="0" indent="0" algn="ctr" rtl="0">
              <a:lnSpc>
                <a:spcPct val="100000"/>
              </a:lnSpc>
              <a:spcBef>
                <a:spcPts val="0"/>
              </a:spcBef>
              <a:spcAft>
                <a:spcPts val="0"/>
              </a:spcAft>
              <a:buClr>
                <a:srgbClr val="757575"/>
              </a:buClr>
              <a:buSzPts val="1100"/>
              <a:buFont typeface="Roboto Light"/>
              <a:buNone/>
            </a:pPr>
            <a:r>
              <a:rPr lang="fr" sz="800" b="0" i="0" u="none" strike="noStrike" cap="none">
                <a:solidFill>
                  <a:srgbClr val="2980B9"/>
                </a:solidFill>
                <a:latin typeface="Roboto Light"/>
                <a:ea typeface="Roboto Light"/>
                <a:cs typeface="Roboto Light"/>
                <a:sym typeface="Roboto Light"/>
              </a:rPr>
              <a:t>User Cluster Pharma 2</a:t>
            </a:r>
            <a:endParaRPr sz="800" b="0" i="0" u="none" strike="noStrike" cap="none">
              <a:solidFill>
                <a:srgbClr val="2980B9"/>
              </a:solidFill>
              <a:latin typeface="Roboto"/>
              <a:ea typeface="Roboto"/>
              <a:cs typeface="Roboto"/>
              <a:sym typeface="Roboto"/>
            </a:endParaRPr>
          </a:p>
        </p:txBody>
      </p:sp>
      <p:grpSp>
        <p:nvGrpSpPr>
          <p:cNvPr id="712" name="Google Shape;712;p34"/>
          <p:cNvGrpSpPr/>
          <p:nvPr/>
        </p:nvGrpSpPr>
        <p:grpSpPr>
          <a:xfrm>
            <a:off x="3520903" y="4120239"/>
            <a:ext cx="804673" cy="731515"/>
            <a:chOff x="2311925" y="3319550"/>
            <a:chExt cx="1166700" cy="912000"/>
          </a:xfrm>
        </p:grpSpPr>
        <p:sp>
          <p:nvSpPr>
            <p:cNvPr id="713" name="Google Shape;713;p34"/>
            <p:cNvSpPr/>
            <p:nvPr/>
          </p:nvSpPr>
          <p:spPr>
            <a:xfrm>
              <a:off x="2311925" y="3319550"/>
              <a:ext cx="1166700" cy="9120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100" b="0" i="0" u="none" strike="noStrike" cap="none">
                  <a:solidFill>
                    <a:srgbClr val="4D4D4D"/>
                  </a:solidFill>
                  <a:latin typeface="Roboto"/>
                  <a:ea typeface="Roboto"/>
                  <a:cs typeface="Roboto"/>
                  <a:sym typeface="Roboto"/>
                </a:rPr>
                <a:t>User k8s Worker</a:t>
              </a:r>
              <a:endParaRPr sz="1100" b="0" i="0" u="none" strike="noStrike" cap="none">
                <a:solidFill>
                  <a:srgbClr val="4D4D4D"/>
                </a:solidFill>
                <a:latin typeface="Roboto"/>
                <a:ea typeface="Roboto"/>
                <a:cs typeface="Roboto"/>
                <a:sym typeface="Roboto"/>
              </a:endParaRPr>
            </a:p>
          </p:txBody>
        </p:sp>
        <p:pic>
          <p:nvPicPr>
            <p:cNvPr id="708" name="Google Shape;708;p34"/>
            <p:cNvPicPr preferRelativeResize="0"/>
            <p:nvPr/>
          </p:nvPicPr>
          <p:blipFill rotWithShape="1">
            <a:blip r:embed="rId4">
              <a:alphaModFix/>
            </a:blip>
            <a:srcRect/>
            <a:stretch/>
          </p:blipFill>
          <p:spPr>
            <a:xfrm>
              <a:off x="2661958" y="3319551"/>
              <a:ext cx="392401" cy="392399"/>
            </a:xfrm>
            <a:prstGeom prst="rect">
              <a:avLst/>
            </a:prstGeom>
            <a:noFill/>
            <a:ln>
              <a:noFill/>
            </a:ln>
          </p:spPr>
        </p:pic>
      </p:grpSp>
      <p:grpSp>
        <p:nvGrpSpPr>
          <p:cNvPr id="714" name="Google Shape;714;p34"/>
          <p:cNvGrpSpPr/>
          <p:nvPr/>
        </p:nvGrpSpPr>
        <p:grpSpPr>
          <a:xfrm>
            <a:off x="4545030" y="4129470"/>
            <a:ext cx="804673" cy="731515"/>
            <a:chOff x="2311925" y="3319550"/>
            <a:chExt cx="1166700" cy="912000"/>
          </a:xfrm>
        </p:grpSpPr>
        <p:sp>
          <p:nvSpPr>
            <p:cNvPr id="715" name="Google Shape;715;p34"/>
            <p:cNvSpPr/>
            <p:nvPr/>
          </p:nvSpPr>
          <p:spPr>
            <a:xfrm>
              <a:off x="2311925" y="3319550"/>
              <a:ext cx="1166700" cy="9120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100" b="0" i="0" u="none" strike="noStrike" cap="none">
                  <a:solidFill>
                    <a:srgbClr val="4D4D4D"/>
                  </a:solidFill>
                  <a:latin typeface="Roboto"/>
                  <a:ea typeface="Roboto"/>
                  <a:cs typeface="Roboto"/>
                  <a:sym typeface="Roboto"/>
                </a:rPr>
                <a:t>User k8s Worker</a:t>
              </a:r>
              <a:endParaRPr sz="1100" b="0" i="0" u="none" strike="noStrike" cap="none">
                <a:solidFill>
                  <a:srgbClr val="4D4D4D"/>
                </a:solidFill>
                <a:latin typeface="Roboto"/>
                <a:ea typeface="Roboto"/>
                <a:cs typeface="Roboto"/>
                <a:sym typeface="Roboto"/>
              </a:endParaRPr>
            </a:p>
          </p:txBody>
        </p:sp>
        <p:pic>
          <p:nvPicPr>
            <p:cNvPr id="710" name="Google Shape;710;p34"/>
            <p:cNvPicPr preferRelativeResize="0"/>
            <p:nvPr/>
          </p:nvPicPr>
          <p:blipFill rotWithShape="1">
            <a:blip r:embed="rId4">
              <a:alphaModFix/>
            </a:blip>
            <a:srcRect/>
            <a:stretch/>
          </p:blipFill>
          <p:spPr>
            <a:xfrm>
              <a:off x="2661958" y="3319551"/>
              <a:ext cx="392401" cy="392399"/>
            </a:xfrm>
            <a:prstGeom prst="rect">
              <a:avLst/>
            </a:prstGeom>
            <a:noFill/>
            <a:ln>
              <a:noFill/>
            </a:ln>
          </p:spPr>
        </p:pic>
      </p:grpSp>
      <p:grpSp>
        <p:nvGrpSpPr>
          <p:cNvPr id="716" name="Google Shape;716;p34"/>
          <p:cNvGrpSpPr/>
          <p:nvPr/>
        </p:nvGrpSpPr>
        <p:grpSpPr>
          <a:xfrm>
            <a:off x="7015934" y="1915800"/>
            <a:ext cx="1485261" cy="657300"/>
            <a:chOff x="7015750" y="1915789"/>
            <a:chExt cx="1378433" cy="657300"/>
          </a:xfrm>
        </p:grpSpPr>
        <p:sp>
          <p:nvSpPr>
            <p:cNvPr id="717" name="Google Shape;717;p34"/>
            <p:cNvSpPr/>
            <p:nvPr/>
          </p:nvSpPr>
          <p:spPr>
            <a:xfrm>
              <a:off x="7015750" y="1915789"/>
              <a:ext cx="1362600" cy="6573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100" b="0" i="0" u="none" strike="noStrike" cap="none">
                  <a:solidFill>
                    <a:srgbClr val="4D4D4D"/>
                  </a:solidFill>
                  <a:latin typeface="Roboto"/>
                  <a:ea typeface="Roboto"/>
                  <a:cs typeface="Roboto"/>
                  <a:sym typeface="Roboto"/>
                </a:rPr>
                <a:t>User k8s Master </a:t>
              </a:r>
              <a:endParaRPr sz="1100" b="0" i="0" u="none" strike="noStrike" cap="none">
                <a:solidFill>
                  <a:srgbClr val="4D4D4D"/>
                </a:solidFill>
                <a:latin typeface="Roboto"/>
                <a:ea typeface="Roboto"/>
                <a:cs typeface="Roboto"/>
                <a:sym typeface="Roboto"/>
              </a:endParaRPr>
            </a:p>
          </p:txBody>
        </p:sp>
        <p:pic>
          <p:nvPicPr>
            <p:cNvPr id="718" name="Google Shape;718;p34"/>
            <p:cNvPicPr preferRelativeResize="0"/>
            <p:nvPr/>
          </p:nvPicPr>
          <p:blipFill rotWithShape="1">
            <a:blip r:embed="rId3">
              <a:alphaModFix/>
            </a:blip>
            <a:srcRect/>
            <a:stretch/>
          </p:blipFill>
          <p:spPr>
            <a:xfrm>
              <a:off x="7118092" y="2234567"/>
              <a:ext cx="202776" cy="202776"/>
            </a:xfrm>
            <a:prstGeom prst="rect">
              <a:avLst/>
            </a:prstGeom>
            <a:noFill/>
            <a:ln>
              <a:noFill/>
            </a:ln>
          </p:spPr>
        </p:pic>
        <p:pic>
          <p:nvPicPr>
            <p:cNvPr id="719" name="Google Shape;719;p34"/>
            <p:cNvPicPr preferRelativeResize="0"/>
            <p:nvPr/>
          </p:nvPicPr>
          <p:blipFill rotWithShape="1">
            <a:blip r:embed="rId3">
              <a:alphaModFix/>
            </a:blip>
            <a:srcRect/>
            <a:stretch/>
          </p:blipFill>
          <p:spPr>
            <a:xfrm>
              <a:off x="7443542" y="2234567"/>
              <a:ext cx="202776" cy="202776"/>
            </a:xfrm>
            <a:prstGeom prst="rect">
              <a:avLst/>
            </a:prstGeom>
            <a:noFill/>
            <a:ln>
              <a:noFill/>
            </a:ln>
          </p:spPr>
        </p:pic>
        <p:pic>
          <p:nvPicPr>
            <p:cNvPr id="720" name="Google Shape;720;p34"/>
            <p:cNvPicPr preferRelativeResize="0"/>
            <p:nvPr/>
          </p:nvPicPr>
          <p:blipFill rotWithShape="1">
            <a:blip r:embed="rId3">
              <a:alphaModFix/>
            </a:blip>
            <a:srcRect/>
            <a:stretch/>
          </p:blipFill>
          <p:spPr>
            <a:xfrm>
              <a:off x="7768992" y="2234567"/>
              <a:ext cx="202776" cy="202776"/>
            </a:xfrm>
            <a:prstGeom prst="rect">
              <a:avLst/>
            </a:prstGeom>
            <a:noFill/>
            <a:ln>
              <a:noFill/>
            </a:ln>
          </p:spPr>
        </p:pic>
        <p:pic>
          <p:nvPicPr>
            <p:cNvPr id="721" name="Google Shape;721;p34"/>
            <p:cNvPicPr preferRelativeResize="0"/>
            <p:nvPr/>
          </p:nvPicPr>
          <p:blipFill rotWithShape="1">
            <a:blip r:embed="rId3">
              <a:alphaModFix/>
            </a:blip>
            <a:srcRect/>
            <a:stretch/>
          </p:blipFill>
          <p:spPr>
            <a:xfrm>
              <a:off x="8094443" y="2234567"/>
              <a:ext cx="202776" cy="202776"/>
            </a:xfrm>
            <a:prstGeom prst="rect">
              <a:avLst/>
            </a:prstGeom>
            <a:noFill/>
            <a:ln>
              <a:noFill/>
            </a:ln>
          </p:spPr>
        </p:pic>
        <p:sp>
          <p:nvSpPr>
            <p:cNvPr id="722" name="Google Shape;722;p34"/>
            <p:cNvSpPr txBox="1"/>
            <p:nvPr/>
          </p:nvSpPr>
          <p:spPr>
            <a:xfrm>
              <a:off x="7057735" y="2320625"/>
              <a:ext cx="325500" cy="224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rgbClr val="4D4D4D"/>
                  </a:solidFill>
                  <a:latin typeface="Roboto"/>
                  <a:ea typeface="Roboto"/>
                  <a:cs typeface="Roboto"/>
                  <a:sym typeface="Roboto"/>
                </a:rPr>
                <a:t>API </a:t>
              </a:r>
              <a:endParaRPr sz="600" b="0" i="0" u="none" strike="noStrike" cap="none">
                <a:solidFill>
                  <a:srgbClr val="4D4D4D"/>
                </a:solidFill>
                <a:latin typeface="Roboto"/>
                <a:ea typeface="Roboto"/>
                <a:cs typeface="Roboto"/>
                <a:sym typeface="Roboto"/>
              </a:endParaRPr>
            </a:p>
          </p:txBody>
        </p:sp>
        <p:sp>
          <p:nvSpPr>
            <p:cNvPr id="723" name="Google Shape;723;p34"/>
            <p:cNvSpPr txBox="1"/>
            <p:nvPr/>
          </p:nvSpPr>
          <p:spPr>
            <a:xfrm>
              <a:off x="7626169" y="2320625"/>
              <a:ext cx="516300" cy="20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rgbClr val="4D4D4D"/>
                  </a:solidFill>
                  <a:latin typeface="Roboto"/>
                  <a:ea typeface="Roboto"/>
                  <a:cs typeface="Roboto"/>
                  <a:sym typeface="Roboto"/>
                </a:rPr>
                <a:t>Controller </a:t>
              </a:r>
              <a:endParaRPr sz="600" b="0" i="0" u="none" strike="noStrike" cap="none">
                <a:solidFill>
                  <a:srgbClr val="4D4D4D"/>
                </a:solidFill>
                <a:latin typeface="Roboto"/>
                <a:ea typeface="Roboto"/>
                <a:cs typeface="Roboto"/>
                <a:sym typeface="Roboto"/>
              </a:endParaRPr>
            </a:p>
          </p:txBody>
        </p:sp>
        <p:sp>
          <p:nvSpPr>
            <p:cNvPr id="724" name="Google Shape;724;p34"/>
            <p:cNvSpPr txBox="1"/>
            <p:nvPr/>
          </p:nvSpPr>
          <p:spPr>
            <a:xfrm>
              <a:off x="7266822" y="2320625"/>
              <a:ext cx="540300" cy="20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rgbClr val="4D4D4D"/>
                  </a:solidFill>
                  <a:latin typeface="Roboto"/>
                  <a:ea typeface="Roboto"/>
                  <a:cs typeface="Roboto"/>
                  <a:sym typeface="Roboto"/>
                </a:rPr>
                <a:t>Scheduler </a:t>
              </a:r>
              <a:endParaRPr sz="600" b="0" i="0" u="none" strike="noStrike" cap="none">
                <a:solidFill>
                  <a:srgbClr val="4D4D4D"/>
                </a:solidFill>
                <a:latin typeface="Roboto"/>
                <a:ea typeface="Roboto"/>
                <a:cs typeface="Roboto"/>
                <a:sym typeface="Roboto"/>
              </a:endParaRPr>
            </a:p>
          </p:txBody>
        </p:sp>
        <p:sp>
          <p:nvSpPr>
            <p:cNvPr id="725" name="Google Shape;725;p34"/>
            <p:cNvSpPr txBox="1"/>
            <p:nvPr/>
          </p:nvSpPr>
          <p:spPr>
            <a:xfrm>
              <a:off x="7990983" y="2320625"/>
              <a:ext cx="403200" cy="20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rgbClr val="4D4D4D"/>
                  </a:solidFill>
                  <a:latin typeface="Roboto"/>
                  <a:ea typeface="Roboto"/>
                  <a:cs typeface="Roboto"/>
                  <a:sym typeface="Roboto"/>
                </a:rPr>
                <a:t>etcd </a:t>
              </a:r>
              <a:endParaRPr sz="600" b="0" i="0" u="none" strike="noStrike" cap="none">
                <a:solidFill>
                  <a:srgbClr val="4D4D4D"/>
                </a:solidFill>
                <a:latin typeface="Roboto"/>
                <a:ea typeface="Roboto"/>
                <a:cs typeface="Roboto"/>
                <a:sym typeface="Roboto"/>
              </a:endParaRPr>
            </a:p>
          </p:txBody>
        </p:sp>
      </p:grpSp>
      <p:cxnSp>
        <p:nvCxnSpPr>
          <p:cNvPr id="726" name="Google Shape;726;p34"/>
          <p:cNvCxnSpPr>
            <a:stCxn id="717" idx="2"/>
            <a:endCxn id="703" idx="0"/>
          </p:cNvCxnSpPr>
          <p:nvPr/>
        </p:nvCxnSpPr>
        <p:spPr>
          <a:xfrm flipH="1">
            <a:off x="7157235" y="2573100"/>
            <a:ext cx="592800" cy="236100"/>
          </a:xfrm>
          <a:prstGeom prst="straightConnector1">
            <a:avLst/>
          </a:prstGeom>
          <a:noFill/>
          <a:ln w="9525" cap="flat" cmpd="sng">
            <a:solidFill>
              <a:srgbClr val="595959"/>
            </a:solidFill>
            <a:prstDash val="solid"/>
            <a:round/>
            <a:headEnd type="none" w="sm" len="sm"/>
            <a:tailEnd type="triangle" w="med" len="med"/>
          </a:ln>
        </p:spPr>
      </p:cxnSp>
      <p:cxnSp>
        <p:nvCxnSpPr>
          <p:cNvPr id="727" name="Google Shape;727;p34"/>
          <p:cNvCxnSpPr>
            <a:endCxn id="706" idx="0"/>
          </p:cNvCxnSpPr>
          <p:nvPr/>
        </p:nvCxnSpPr>
        <p:spPr>
          <a:xfrm>
            <a:off x="7715278" y="2577159"/>
            <a:ext cx="466200" cy="241200"/>
          </a:xfrm>
          <a:prstGeom prst="straightConnector1">
            <a:avLst/>
          </a:prstGeom>
          <a:noFill/>
          <a:ln w="9525" cap="flat" cmpd="sng">
            <a:solidFill>
              <a:srgbClr val="595959"/>
            </a:solidFill>
            <a:prstDash val="solid"/>
            <a:round/>
            <a:headEnd type="none" w="sm" len="sm"/>
            <a:tailEnd type="triangle" w="med" len="med"/>
          </a:ln>
        </p:spPr>
      </p:cxnSp>
      <p:cxnSp>
        <p:nvCxnSpPr>
          <p:cNvPr id="728" name="Google Shape;728;p34"/>
          <p:cNvCxnSpPr>
            <a:endCxn id="699" idx="0"/>
          </p:cNvCxnSpPr>
          <p:nvPr/>
        </p:nvCxnSpPr>
        <p:spPr>
          <a:xfrm flipH="1">
            <a:off x="2011575" y="2078515"/>
            <a:ext cx="623700" cy="736200"/>
          </a:xfrm>
          <a:prstGeom prst="straightConnector1">
            <a:avLst/>
          </a:prstGeom>
          <a:noFill/>
          <a:ln w="9525" cap="flat" cmpd="sng">
            <a:solidFill>
              <a:srgbClr val="595959"/>
            </a:solidFill>
            <a:prstDash val="solid"/>
            <a:round/>
            <a:headEnd type="none" w="sm" len="sm"/>
            <a:tailEnd type="triangle" w="med" len="med"/>
          </a:ln>
        </p:spPr>
      </p:cxnSp>
      <p:cxnSp>
        <p:nvCxnSpPr>
          <p:cNvPr id="729" name="Google Shape;729;p34"/>
          <p:cNvCxnSpPr>
            <a:stCxn id="690" idx="2"/>
            <a:endCxn id="700" idx="0"/>
          </p:cNvCxnSpPr>
          <p:nvPr/>
        </p:nvCxnSpPr>
        <p:spPr>
          <a:xfrm>
            <a:off x="2624800" y="2068050"/>
            <a:ext cx="2529900" cy="750600"/>
          </a:xfrm>
          <a:prstGeom prst="straightConnector1">
            <a:avLst/>
          </a:prstGeom>
          <a:noFill/>
          <a:ln w="9525" cap="flat" cmpd="sng">
            <a:solidFill>
              <a:srgbClr val="595959"/>
            </a:solidFill>
            <a:prstDash val="solid"/>
            <a:round/>
            <a:headEnd type="none" w="sm" len="sm"/>
            <a:tailEnd type="triangle" w="med" len="med"/>
          </a:ln>
        </p:spPr>
      </p:cxnSp>
      <p:pic>
        <p:nvPicPr>
          <p:cNvPr id="730" name="Google Shape;730;p34"/>
          <p:cNvPicPr preferRelativeResize="0"/>
          <p:nvPr/>
        </p:nvPicPr>
        <p:blipFill rotWithShape="1">
          <a:blip r:embed="rId5">
            <a:alphaModFix/>
          </a:blip>
          <a:srcRect r="73104"/>
          <a:stretch/>
        </p:blipFill>
        <p:spPr>
          <a:xfrm>
            <a:off x="1769541" y="1615096"/>
            <a:ext cx="323818" cy="269850"/>
          </a:xfrm>
          <a:prstGeom prst="rect">
            <a:avLst/>
          </a:prstGeom>
          <a:noFill/>
          <a:ln>
            <a:noFill/>
          </a:ln>
        </p:spPr>
      </p:pic>
      <p:sp>
        <p:nvSpPr>
          <p:cNvPr id="731" name="Google Shape;731;p34"/>
          <p:cNvSpPr/>
          <p:nvPr/>
        </p:nvSpPr>
        <p:spPr>
          <a:xfrm>
            <a:off x="6646425" y="2707425"/>
            <a:ext cx="2189100" cy="1113900"/>
          </a:xfrm>
          <a:prstGeom prst="roundRect">
            <a:avLst>
              <a:gd name="adj" fmla="val 16667"/>
            </a:avLst>
          </a:prstGeom>
          <a:noFill/>
          <a:ln w="25400" cap="flat" cmpd="sng">
            <a:solidFill>
              <a:srgbClr val="43A4C0"/>
            </a:solidFill>
            <a:prstDash val="solid"/>
            <a:round/>
            <a:headEnd type="none" w="sm" len="sm"/>
            <a:tailEnd type="none" w="sm" len="sm"/>
          </a:ln>
        </p:spPr>
        <p:txBody>
          <a:bodyPr spcFirstLastPara="1" wrap="square" lIns="27000" tIns="27000" rIns="27000" bIns="0" anchor="b" anchorCtr="0">
            <a:noAutofit/>
          </a:bodyPr>
          <a:lstStyle/>
          <a:p>
            <a:pPr marL="0" marR="0" lvl="0" indent="0" algn="ctr" rtl="0">
              <a:lnSpc>
                <a:spcPct val="100000"/>
              </a:lnSpc>
              <a:spcBef>
                <a:spcPts val="0"/>
              </a:spcBef>
              <a:spcAft>
                <a:spcPts val="0"/>
              </a:spcAft>
              <a:buClr>
                <a:srgbClr val="757575"/>
              </a:buClr>
              <a:buSzPts val="1100"/>
              <a:buFont typeface="Roboto Light"/>
              <a:buNone/>
            </a:pPr>
            <a:r>
              <a:rPr lang="fr" sz="800" b="0" i="0" u="none" strike="noStrike" cap="none">
                <a:solidFill>
                  <a:srgbClr val="2980B9"/>
                </a:solidFill>
                <a:latin typeface="Roboto Light"/>
                <a:ea typeface="Roboto Light"/>
                <a:cs typeface="Roboto Light"/>
                <a:sym typeface="Roboto Light"/>
              </a:rPr>
              <a:t>User Cluster Central Services</a:t>
            </a:r>
            <a:endParaRPr sz="800" b="0" i="0" u="none" strike="noStrike" cap="none">
              <a:solidFill>
                <a:srgbClr val="2980B9"/>
              </a:solidFill>
              <a:latin typeface="Roboto"/>
              <a:ea typeface="Roboto"/>
              <a:cs typeface="Roboto"/>
              <a:sym typeface="Roboto"/>
            </a:endParaRPr>
          </a:p>
        </p:txBody>
      </p:sp>
      <p:grpSp>
        <p:nvGrpSpPr>
          <p:cNvPr id="732" name="Google Shape;732;p34"/>
          <p:cNvGrpSpPr/>
          <p:nvPr/>
        </p:nvGrpSpPr>
        <p:grpSpPr>
          <a:xfrm>
            <a:off x="3756621" y="3253425"/>
            <a:ext cx="1443495" cy="657300"/>
            <a:chOff x="7015750" y="1915789"/>
            <a:chExt cx="1378433" cy="657300"/>
          </a:xfrm>
        </p:grpSpPr>
        <p:sp>
          <p:nvSpPr>
            <p:cNvPr id="733" name="Google Shape;733;p34"/>
            <p:cNvSpPr/>
            <p:nvPr/>
          </p:nvSpPr>
          <p:spPr>
            <a:xfrm>
              <a:off x="7015750" y="1915789"/>
              <a:ext cx="1362600" cy="6573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100" b="0" i="0" u="none" strike="noStrike" cap="none">
                  <a:solidFill>
                    <a:srgbClr val="4D4D4D"/>
                  </a:solidFill>
                  <a:latin typeface="Roboto"/>
                  <a:ea typeface="Roboto"/>
                  <a:cs typeface="Roboto"/>
                  <a:sym typeface="Roboto"/>
                </a:rPr>
                <a:t>User k8s Master </a:t>
              </a:r>
              <a:endParaRPr sz="1100" b="0" i="0" u="none" strike="noStrike" cap="none">
                <a:solidFill>
                  <a:srgbClr val="4D4D4D"/>
                </a:solidFill>
                <a:latin typeface="Roboto"/>
                <a:ea typeface="Roboto"/>
                <a:cs typeface="Roboto"/>
                <a:sym typeface="Roboto"/>
              </a:endParaRPr>
            </a:p>
          </p:txBody>
        </p:sp>
        <p:pic>
          <p:nvPicPr>
            <p:cNvPr id="734" name="Google Shape;734;p34"/>
            <p:cNvPicPr preferRelativeResize="0"/>
            <p:nvPr/>
          </p:nvPicPr>
          <p:blipFill rotWithShape="1">
            <a:blip r:embed="rId3">
              <a:alphaModFix/>
            </a:blip>
            <a:srcRect/>
            <a:stretch/>
          </p:blipFill>
          <p:spPr>
            <a:xfrm>
              <a:off x="7118092" y="2234567"/>
              <a:ext cx="202776" cy="202776"/>
            </a:xfrm>
            <a:prstGeom prst="rect">
              <a:avLst/>
            </a:prstGeom>
            <a:noFill/>
            <a:ln>
              <a:noFill/>
            </a:ln>
          </p:spPr>
        </p:pic>
        <p:pic>
          <p:nvPicPr>
            <p:cNvPr id="735" name="Google Shape;735;p34"/>
            <p:cNvPicPr preferRelativeResize="0"/>
            <p:nvPr/>
          </p:nvPicPr>
          <p:blipFill rotWithShape="1">
            <a:blip r:embed="rId3">
              <a:alphaModFix/>
            </a:blip>
            <a:srcRect/>
            <a:stretch/>
          </p:blipFill>
          <p:spPr>
            <a:xfrm>
              <a:off x="7443542" y="2234567"/>
              <a:ext cx="202776" cy="202776"/>
            </a:xfrm>
            <a:prstGeom prst="rect">
              <a:avLst/>
            </a:prstGeom>
            <a:noFill/>
            <a:ln>
              <a:noFill/>
            </a:ln>
          </p:spPr>
        </p:pic>
        <p:pic>
          <p:nvPicPr>
            <p:cNvPr id="736" name="Google Shape;736;p34"/>
            <p:cNvPicPr preferRelativeResize="0"/>
            <p:nvPr/>
          </p:nvPicPr>
          <p:blipFill rotWithShape="1">
            <a:blip r:embed="rId3">
              <a:alphaModFix/>
            </a:blip>
            <a:srcRect/>
            <a:stretch/>
          </p:blipFill>
          <p:spPr>
            <a:xfrm>
              <a:off x="7768992" y="2234567"/>
              <a:ext cx="202776" cy="202776"/>
            </a:xfrm>
            <a:prstGeom prst="rect">
              <a:avLst/>
            </a:prstGeom>
            <a:noFill/>
            <a:ln>
              <a:noFill/>
            </a:ln>
          </p:spPr>
        </p:pic>
        <p:pic>
          <p:nvPicPr>
            <p:cNvPr id="737" name="Google Shape;737;p34"/>
            <p:cNvPicPr preferRelativeResize="0"/>
            <p:nvPr/>
          </p:nvPicPr>
          <p:blipFill rotWithShape="1">
            <a:blip r:embed="rId3">
              <a:alphaModFix/>
            </a:blip>
            <a:srcRect/>
            <a:stretch/>
          </p:blipFill>
          <p:spPr>
            <a:xfrm>
              <a:off x="8094443" y="2234567"/>
              <a:ext cx="202776" cy="202776"/>
            </a:xfrm>
            <a:prstGeom prst="rect">
              <a:avLst/>
            </a:prstGeom>
            <a:noFill/>
            <a:ln>
              <a:noFill/>
            </a:ln>
          </p:spPr>
        </p:pic>
        <p:sp>
          <p:nvSpPr>
            <p:cNvPr id="738" name="Google Shape;738;p34"/>
            <p:cNvSpPr txBox="1"/>
            <p:nvPr/>
          </p:nvSpPr>
          <p:spPr>
            <a:xfrm>
              <a:off x="7057735" y="2320625"/>
              <a:ext cx="325500" cy="224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rgbClr val="4D4D4D"/>
                  </a:solidFill>
                  <a:latin typeface="Roboto"/>
                  <a:ea typeface="Roboto"/>
                  <a:cs typeface="Roboto"/>
                  <a:sym typeface="Roboto"/>
                </a:rPr>
                <a:t>API </a:t>
              </a:r>
              <a:endParaRPr sz="600" b="0" i="0" u="none" strike="noStrike" cap="none">
                <a:solidFill>
                  <a:srgbClr val="4D4D4D"/>
                </a:solidFill>
                <a:latin typeface="Roboto"/>
                <a:ea typeface="Roboto"/>
                <a:cs typeface="Roboto"/>
                <a:sym typeface="Roboto"/>
              </a:endParaRPr>
            </a:p>
          </p:txBody>
        </p:sp>
        <p:sp>
          <p:nvSpPr>
            <p:cNvPr id="739" name="Google Shape;739;p34"/>
            <p:cNvSpPr txBox="1"/>
            <p:nvPr/>
          </p:nvSpPr>
          <p:spPr>
            <a:xfrm>
              <a:off x="7626169" y="2320625"/>
              <a:ext cx="516300" cy="20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rgbClr val="4D4D4D"/>
                  </a:solidFill>
                  <a:latin typeface="Roboto"/>
                  <a:ea typeface="Roboto"/>
                  <a:cs typeface="Roboto"/>
                  <a:sym typeface="Roboto"/>
                </a:rPr>
                <a:t>Controller </a:t>
              </a:r>
              <a:endParaRPr sz="600" b="0" i="0" u="none" strike="noStrike" cap="none">
                <a:solidFill>
                  <a:srgbClr val="4D4D4D"/>
                </a:solidFill>
                <a:latin typeface="Roboto"/>
                <a:ea typeface="Roboto"/>
                <a:cs typeface="Roboto"/>
                <a:sym typeface="Roboto"/>
              </a:endParaRPr>
            </a:p>
          </p:txBody>
        </p:sp>
        <p:sp>
          <p:nvSpPr>
            <p:cNvPr id="740" name="Google Shape;740;p34"/>
            <p:cNvSpPr txBox="1"/>
            <p:nvPr/>
          </p:nvSpPr>
          <p:spPr>
            <a:xfrm>
              <a:off x="7266822" y="2320625"/>
              <a:ext cx="540300" cy="20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rgbClr val="4D4D4D"/>
                  </a:solidFill>
                  <a:latin typeface="Roboto"/>
                  <a:ea typeface="Roboto"/>
                  <a:cs typeface="Roboto"/>
                  <a:sym typeface="Roboto"/>
                </a:rPr>
                <a:t>Scheduler </a:t>
              </a:r>
              <a:endParaRPr sz="600" b="0" i="0" u="none" strike="noStrike" cap="none">
                <a:solidFill>
                  <a:srgbClr val="4D4D4D"/>
                </a:solidFill>
                <a:latin typeface="Roboto"/>
                <a:ea typeface="Roboto"/>
                <a:cs typeface="Roboto"/>
                <a:sym typeface="Roboto"/>
              </a:endParaRPr>
            </a:p>
          </p:txBody>
        </p:sp>
        <p:sp>
          <p:nvSpPr>
            <p:cNvPr id="741" name="Google Shape;741;p34"/>
            <p:cNvSpPr txBox="1"/>
            <p:nvPr/>
          </p:nvSpPr>
          <p:spPr>
            <a:xfrm>
              <a:off x="7990983" y="2320625"/>
              <a:ext cx="403200" cy="20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rgbClr val="4D4D4D"/>
                  </a:solidFill>
                  <a:latin typeface="Roboto"/>
                  <a:ea typeface="Roboto"/>
                  <a:cs typeface="Roboto"/>
                  <a:sym typeface="Roboto"/>
                </a:rPr>
                <a:t>etcd </a:t>
              </a:r>
              <a:endParaRPr sz="600" b="0" i="0" u="none" strike="noStrike" cap="none">
                <a:solidFill>
                  <a:srgbClr val="4D4D4D"/>
                </a:solidFill>
                <a:latin typeface="Roboto"/>
                <a:ea typeface="Roboto"/>
                <a:cs typeface="Roboto"/>
                <a:sym typeface="Roboto"/>
              </a:endParaRPr>
            </a:p>
          </p:txBody>
        </p:sp>
      </p:grpSp>
      <p:cxnSp>
        <p:nvCxnSpPr>
          <p:cNvPr id="742" name="Google Shape;742;p34"/>
          <p:cNvCxnSpPr/>
          <p:nvPr/>
        </p:nvCxnSpPr>
        <p:spPr>
          <a:xfrm flipH="1">
            <a:off x="763066" y="3912040"/>
            <a:ext cx="540300" cy="208200"/>
          </a:xfrm>
          <a:prstGeom prst="straightConnector1">
            <a:avLst/>
          </a:prstGeom>
          <a:noFill/>
          <a:ln w="9525" cap="flat" cmpd="sng">
            <a:solidFill>
              <a:srgbClr val="595959"/>
            </a:solidFill>
            <a:prstDash val="solid"/>
            <a:round/>
            <a:headEnd type="none" w="sm" len="sm"/>
            <a:tailEnd type="triangle" w="med" len="med"/>
          </a:ln>
        </p:spPr>
      </p:cxnSp>
      <p:cxnSp>
        <p:nvCxnSpPr>
          <p:cNvPr id="743" name="Google Shape;743;p34"/>
          <p:cNvCxnSpPr/>
          <p:nvPr/>
        </p:nvCxnSpPr>
        <p:spPr>
          <a:xfrm>
            <a:off x="1303593" y="3911971"/>
            <a:ext cx="483600" cy="217500"/>
          </a:xfrm>
          <a:prstGeom prst="straightConnector1">
            <a:avLst/>
          </a:prstGeom>
          <a:noFill/>
          <a:ln w="9525" cap="flat" cmpd="sng">
            <a:solidFill>
              <a:srgbClr val="595959"/>
            </a:solidFill>
            <a:prstDash val="solid"/>
            <a:round/>
            <a:headEnd type="none" w="sm" len="sm"/>
            <a:tailEnd type="triangle" w="med" len="med"/>
          </a:ln>
        </p:spPr>
      </p:cxnSp>
      <p:grpSp>
        <p:nvGrpSpPr>
          <p:cNvPr id="744" name="Google Shape;744;p34"/>
          <p:cNvGrpSpPr/>
          <p:nvPr/>
        </p:nvGrpSpPr>
        <p:grpSpPr>
          <a:xfrm>
            <a:off x="622046" y="3253425"/>
            <a:ext cx="1443495" cy="657300"/>
            <a:chOff x="7015750" y="1915789"/>
            <a:chExt cx="1378433" cy="657300"/>
          </a:xfrm>
        </p:grpSpPr>
        <p:sp>
          <p:nvSpPr>
            <p:cNvPr id="745" name="Google Shape;745;p34"/>
            <p:cNvSpPr/>
            <p:nvPr/>
          </p:nvSpPr>
          <p:spPr>
            <a:xfrm>
              <a:off x="7015750" y="1915789"/>
              <a:ext cx="1362600" cy="6573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100" b="0" i="0" u="none" strike="noStrike" cap="none">
                  <a:solidFill>
                    <a:srgbClr val="4D4D4D"/>
                  </a:solidFill>
                  <a:latin typeface="Roboto"/>
                  <a:ea typeface="Roboto"/>
                  <a:cs typeface="Roboto"/>
                  <a:sym typeface="Roboto"/>
                </a:rPr>
                <a:t>User k8s Master </a:t>
              </a:r>
              <a:endParaRPr sz="1100" b="0" i="0" u="none" strike="noStrike" cap="none">
                <a:solidFill>
                  <a:srgbClr val="4D4D4D"/>
                </a:solidFill>
                <a:latin typeface="Roboto"/>
                <a:ea typeface="Roboto"/>
                <a:cs typeface="Roboto"/>
                <a:sym typeface="Roboto"/>
              </a:endParaRPr>
            </a:p>
          </p:txBody>
        </p:sp>
        <p:pic>
          <p:nvPicPr>
            <p:cNvPr id="746" name="Google Shape;746;p34"/>
            <p:cNvPicPr preferRelativeResize="0"/>
            <p:nvPr/>
          </p:nvPicPr>
          <p:blipFill rotWithShape="1">
            <a:blip r:embed="rId3">
              <a:alphaModFix/>
            </a:blip>
            <a:srcRect/>
            <a:stretch/>
          </p:blipFill>
          <p:spPr>
            <a:xfrm>
              <a:off x="7118092" y="2234567"/>
              <a:ext cx="202776" cy="202776"/>
            </a:xfrm>
            <a:prstGeom prst="rect">
              <a:avLst/>
            </a:prstGeom>
            <a:noFill/>
            <a:ln>
              <a:noFill/>
            </a:ln>
          </p:spPr>
        </p:pic>
        <p:pic>
          <p:nvPicPr>
            <p:cNvPr id="747" name="Google Shape;747;p34"/>
            <p:cNvPicPr preferRelativeResize="0"/>
            <p:nvPr/>
          </p:nvPicPr>
          <p:blipFill rotWithShape="1">
            <a:blip r:embed="rId3">
              <a:alphaModFix/>
            </a:blip>
            <a:srcRect/>
            <a:stretch/>
          </p:blipFill>
          <p:spPr>
            <a:xfrm>
              <a:off x="7443542" y="2234567"/>
              <a:ext cx="202776" cy="202776"/>
            </a:xfrm>
            <a:prstGeom prst="rect">
              <a:avLst/>
            </a:prstGeom>
            <a:noFill/>
            <a:ln>
              <a:noFill/>
            </a:ln>
          </p:spPr>
        </p:pic>
        <p:pic>
          <p:nvPicPr>
            <p:cNvPr id="748" name="Google Shape;748;p34"/>
            <p:cNvPicPr preferRelativeResize="0"/>
            <p:nvPr/>
          </p:nvPicPr>
          <p:blipFill rotWithShape="1">
            <a:blip r:embed="rId3">
              <a:alphaModFix/>
            </a:blip>
            <a:srcRect/>
            <a:stretch/>
          </p:blipFill>
          <p:spPr>
            <a:xfrm>
              <a:off x="7768992" y="2234567"/>
              <a:ext cx="202776" cy="202776"/>
            </a:xfrm>
            <a:prstGeom prst="rect">
              <a:avLst/>
            </a:prstGeom>
            <a:noFill/>
            <a:ln>
              <a:noFill/>
            </a:ln>
          </p:spPr>
        </p:pic>
        <p:pic>
          <p:nvPicPr>
            <p:cNvPr id="749" name="Google Shape;749;p34"/>
            <p:cNvPicPr preferRelativeResize="0"/>
            <p:nvPr/>
          </p:nvPicPr>
          <p:blipFill rotWithShape="1">
            <a:blip r:embed="rId3">
              <a:alphaModFix/>
            </a:blip>
            <a:srcRect/>
            <a:stretch/>
          </p:blipFill>
          <p:spPr>
            <a:xfrm>
              <a:off x="8094443" y="2234567"/>
              <a:ext cx="202776" cy="202776"/>
            </a:xfrm>
            <a:prstGeom prst="rect">
              <a:avLst/>
            </a:prstGeom>
            <a:noFill/>
            <a:ln>
              <a:noFill/>
            </a:ln>
          </p:spPr>
        </p:pic>
        <p:sp>
          <p:nvSpPr>
            <p:cNvPr id="750" name="Google Shape;750;p34"/>
            <p:cNvSpPr txBox="1"/>
            <p:nvPr/>
          </p:nvSpPr>
          <p:spPr>
            <a:xfrm>
              <a:off x="7057735" y="2320625"/>
              <a:ext cx="325500" cy="224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rgbClr val="4D4D4D"/>
                  </a:solidFill>
                  <a:latin typeface="Roboto"/>
                  <a:ea typeface="Roboto"/>
                  <a:cs typeface="Roboto"/>
                  <a:sym typeface="Roboto"/>
                </a:rPr>
                <a:t>API </a:t>
              </a:r>
              <a:endParaRPr sz="600" b="0" i="0" u="none" strike="noStrike" cap="none">
                <a:solidFill>
                  <a:srgbClr val="4D4D4D"/>
                </a:solidFill>
                <a:latin typeface="Roboto"/>
                <a:ea typeface="Roboto"/>
                <a:cs typeface="Roboto"/>
                <a:sym typeface="Roboto"/>
              </a:endParaRPr>
            </a:p>
          </p:txBody>
        </p:sp>
        <p:sp>
          <p:nvSpPr>
            <p:cNvPr id="751" name="Google Shape;751;p34"/>
            <p:cNvSpPr txBox="1"/>
            <p:nvPr/>
          </p:nvSpPr>
          <p:spPr>
            <a:xfrm>
              <a:off x="7626169" y="2320625"/>
              <a:ext cx="516300" cy="20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rgbClr val="4D4D4D"/>
                  </a:solidFill>
                  <a:latin typeface="Roboto"/>
                  <a:ea typeface="Roboto"/>
                  <a:cs typeface="Roboto"/>
                  <a:sym typeface="Roboto"/>
                </a:rPr>
                <a:t>Controller </a:t>
              </a:r>
              <a:endParaRPr sz="600" b="0" i="0" u="none" strike="noStrike" cap="none">
                <a:solidFill>
                  <a:srgbClr val="4D4D4D"/>
                </a:solidFill>
                <a:latin typeface="Roboto"/>
                <a:ea typeface="Roboto"/>
                <a:cs typeface="Roboto"/>
                <a:sym typeface="Roboto"/>
              </a:endParaRPr>
            </a:p>
          </p:txBody>
        </p:sp>
        <p:sp>
          <p:nvSpPr>
            <p:cNvPr id="752" name="Google Shape;752;p34"/>
            <p:cNvSpPr txBox="1"/>
            <p:nvPr/>
          </p:nvSpPr>
          <p:spPr>
            <a:xfrm>
              <a:off x="7266822" y="2320625"/>
              <a:ext cx="540300" cy="20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rgbClr val="4D4D4D"/>
                  </a:solidFill>
                  <a:latin typeface="Roboto"/>
                  <a:ea typeface="Roboto"/>
                  <a:cs typeface="Roboto"/>
                  <a:sym typeface="Roboto"/>
                </a:rPr>
                <a:t>Scheduler </a:t>
              </a:r>
              <a:endParaRPr sz="600" b="0" i="0" u="none" strike="noStrike" cap="none">
                <a:solidFill>
                  <a:srgbClr val="4D4D4D"/>
                </a:solidFill>
                <a:latin typeface="Roboto"/>
                <a:ea typeface="Roboto"/>
                <a:cs typeface="Roboto"/>
                <a:sym typeface="Roboto"/>
              </a:endParaRPr>
            </a:p>
          </p:txBody>
        </p:sp>
        <p:sp>
          <p:nvSpPr>
            <p:cNvPr id="753" name="Google Shape;753;p34"/>
            <p:cNvSpPr txBox="1"/>
            <p:nvPr/>
          </p:nvSpPr>
          <p:spPr>
            <a:xfrm>
              <a:off x="7990983" y="2320625"/>
              <a:ext cx="403200" cy="20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rgbClr val="4D4D4D"/>
                  </a:solidFill>
                  <a:latin typeface="Roboto"/>
                  <a:ea typeface="Roboto"/>
                  <a:cs typeface="Roboto"/>
                  <a:sym typeface="Roboto"/>
                </a:rPr>
                <a:t>etcd </a:t>
              </a:r>
              <a:endParaRPr sz="600" b="0" i="0" u="none" strike="noStrike" cap="none">
                <a:solidFill>
                  <a:srgbClr val="4D4D4D"/>
                </a:solidFill>
                <a:latin typeface="Roboto"/>
                <a:ea typeface="Roboto"/>
                <a:cs typeface="Roboto"/>
                <a:sym typeface="Roboto"/>
              </a:endParaRPr>
            </a:p>
          </p:txBody>
        </p:sp>
      </p:grpSp>
      <p:grpSp>
        <p:nvGrpSpPr>
          <p:cNvPr id="754" name="Google Shape;754;p34"/>
          <p:cNvGrpSpPr/>
          <p:nvPr/>
        </p:nvGrpSpPr>
        <p:grpSpPr>
          <a:xfrm>
            <a:off x="391603" y="4129464"/>
            <a:ext cx="804673" cy="731515"/>
            <a:chOff x="2311925" y="3319550"/>
            <a:chExt cx="1166700" cy="912000"/>
          </a:xfrm>
        </p:grpSpPr>
        <p:sp>
          <p:nvSpPr>
            <p:cNvPr id="755" name="Google Shape;755;p34"/>
            <p:cNvSpPr/>
            <p:nvPr/>
          </p:nvSpPr>
          <p:spPr>
            <a:xfrm>
              <a:off x="2311925" y="3319550"/>
              <a:ext cx="1166700" cy="9120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100" b="0" i="0" u="none" strike="noStrike" cap="none">
                  <a:solidFill>
                    <a:srgbClr val="4D4D4D"/>
                  </a:solidFill>
                  <a:latin typeface="Roboto"/>
                  <a:ea typeface="Roboto"/>
                  <a:cs typeface="Roboto"/>
                  <a:sym typeface="Roboto"/>
                </a:rPr>
                <a:t>User k8s Worker</a:t>
              </a:r>
              <a:endParaRPr sz="1100" b="0" i="0" u="none" strike="noStrike" cap="none">
                <a:solidFill>
                  <a:srgbClr val="4D4D4D"/>
                </a:solidFill>
                <a:latin typeface="Roboto"/>
                <a:ea typeface="Roboto"/>
                <a:cs typeface="Roboto"/>
                <a:sym typeface="Roboto"/>
              </a:endParaRPr>
            </a:p>
          </p:txBody>
        </p:sp>
        <p:pic>
          <p:nvPicPr>
            <p:cNvPr id="756" name="Google Shape;756;p34"/>
            <p:cNvPicPr preferRelativeResize="0"/>
            <p:nvPr/>
          </p:nvPicPr>
          <p:blipFill rotWithShape="1">
            <a:blip r:embed="rId4">
              <a:alphaModFix/>
            </a:blip>
            <a:srcRect/>
            <a:stretch/>
          </p:blipFill>
          <p:spPr>
            <a:xfrm>
              <a:off x="2661958" y="3319551"/>
              <a:ext cx="392401" cy="392399"/>
            </a:xfrm>
            <a:prstGeom prst="rect">
              <a:avLst/>
            </a:prstGeom>
            <a:noFill/>
            <a:ln>
              <a:noFill/>
            </a:ln>
          </p:spPr>
        </p:pic>
      </p:grpSp>
      <p:grpSp>
        <p:nvGrpSpPr>
          <p:cNvPr id="757" name="Google Shape;757;p34"/>
          <p:cNvGrpSpPr/>
          <p:nvPr/>
        </p:nvGrpSpPr>
        <p:grpSpPr>
          <a:xfrm>
            <a:off x="1364728" y="4130714"/>
            <a:ext cx="804673" cy="731515"/>
            <a:chOff x="2311925" y="3319550"/>
            <a:chExt cx="1166700" cy="912000"/>
          </a:xfrm>
        </p:grpSpPr>
        <p:sp>
          <p:nvSpPr>
            <p:cNvPr id="758" name="Google Shape;758;p34"/>
            <p:cNvSpPr/>
            <p:nvPr/>
          </p:nvSpPr>
          <p:spPr>
            <a:xfrm>
              <a:off x="2311925" y="3319550"/>
              <a:ext cx="1166700" cy="9120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100" b="0" i="0" u="none" strike="noStrike" cap="none">
                  <a:solidFill>
                    <a:srgbClr val="4D4D4D"/>
                  </a:solidFill>
                  <a:latin typeface="Roboto"/>
                  <a:ea typeface="Roboto"/>
                  <a:cs typeface="Roboto"/>
                  <a:sym typeface="Roboto"/>
                </a:rPr>
                <a:t>User k8s Worker</a:t>
              </a:r>
              <a:endParaRPr sz="1100" b="0" i="0" u="none" strike="noStrike" cap="none">
                <a:solidFill>
                  <a:srgbClr val="4D4D4D"/>
                </a:solidFill>
                <a:latin typeface="Roboto"/>
                <a:ea typeface="Roboto"/>
                <a:cs typeface="Roboto"/>
                <a:sym typeface="Roboto"/>
              </a:endParaRPr>
            </a:p>
          </p:txBody>
        </p:sp>
        <p:pic>
          <p:nvPicPr>
            <p:cNvPr id="759" name="Google Shape;759;p34"/>
            <p:cNvPicPr preferRelativeResize="0"/>
            <p:nvPr/>
          </p:nvPicPr>
          <p:blipFill rotWithShape="1">
            <a:blip r:embed="rId4">
              <a:alphaModFix/>
            </a:blip>
            <a:srcRect/>
            <a:stretch/>
          </p:blipFill>
          <p:spPr>
            <a:xfrm>
              <a:off x="2661958" y="3319551"/>
              <a:ext cx="392401" cy="392399"/>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35"/>
          <p:cNvSpPr txBox="1">
            <a:spLocks noGrp="1"/>
          </p:cNvSpPr>
          <p:nvPr>
            <p:ph type="title"/>
          </p:nvPr>
        </p:nvSpPr>
        <p:spPr>
          <a:xfrm>
            <a:off x="252500" y="167975"/>
            <a:ext cx="86232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Benefits of Using Open Source Software</a:t>
            </a:r>
            <a:endParaRPr/>
          </a:p>
        </p:txBody>
      </p:sp>
      <p:sp>
        <p:nvSpPr>
          <p:cNvPr id="766" name="Google Shape;766;p35"/>
          <p:cNvSpPr txBox="1"/>
          <p:nvPr/>
        </p:nvSpPr>
        <p:spPr>
          <a:xfrm>
            <a:off x="508750" y="1295949"/>
            <a:ext cx="8138100" cy="3270600"/>
          </a:xfrm>
          <a:prstGeom prst="rect">
            <a:avLst/>
          </a:prstGeom>
          <a:noFill/>
          <a:ln>
            <a:noFill/>
          </a:ln>
        </p:spPr>
        <p:txBody>
          <a:bodyPr spcFirstLastPara="1" wrap="square" lIns="0" tIns="0" rIns="0" bIns="0" anchor="t" anchorCtr="0">
            <a:noAutofit/>
          </a:bodyPr>
          <a:lstStyle/>
          <a:p>
            <a:pPr marL="342900" marR="0" lvl="0" indent="-279400" algn="l" rtl="0">
              <a:lnSpc>
                <a:spcPct val="115000"/>
              </a:lnSpc>
              <a:spcBef>
                <a:spcPts val="0"/>
              </a:spcBef>
              <a:spcAft>
                <a:spcPts val="0"/>
              </a:spcAft>
              <a:buClr>
                <a:srgbClr val="00517D"/>
              </a:buClr>
              <a:buSzPts val="1800"/>
              <a:buFont typeface="Roboto"/>
              <a:buChar char="●"/>
            </a:pPr>
            <a:r>
              <a:rPr lang="fr" sz="1800" b="0" i="0" u="none" strike="noStrike" cap="none">
                <a:solidFill>
                  <a:srgbClr val="4D4D4D"/>
                </a:solidFill>
                <a:latin typeface="Roboto"/>
                <a:ea typeface="Roboto"/>
                <a:cs typeface="Roboto"/>
                <a:sym typeface="Roboto"/>
              </a:rPr>
              <a:t>Non-competitive code is available and can be freely shared and audited</a:t>
            </a:r>
            <a:endParaRPr sz="1800" b="0" i="0" u="none" strike="noStrike" cap="none">
              <a:solidFill>
                <a:srgbClr val="4D4D4D"/>
              </a:solidFill>
              <a:latin typeface="Roboto"/>
              <a:ea typeface="Roboto"/>
              <a:cs typeface="Roboto"/>
              <a:sym typeface="Roboto"/>
            </a:endParaRPr>
          </a:p>
          <a:p>
            <a:pPr marL="342900" marR="0" lvl="0" indent="-279400" algn="l" rtl="0">
              <a:lnSpc>
                <a:spcPct val="115000"/>
              </a:lnSpc>
              <a:spcBef>
                <a:spcPts val="0"/>
              </a:spcBef>
              <a:spcAft>
                <a:spcPts val="0"/>
              </a:spcAft>
              <a:buClr>
                <a:srgbClr val="00517D"/>
              </a:buClr>
              <a:buSzPts val="1800"/>
              <a:buFont typeface="Roboto"/>
              <a:buChar char="●"/>
            </a:pPr>
            <a:r>
              <a:rPr lang="fr" sz="1800" b="0" i="0" u="none" strike="noStrike" cap="none">
                <a:solidFill>
                  <a:srgbClr val="4D4D4D"/>
                </a:solidFill>
                <a:latin typeface="Roboto"/>
                <a:ea typeface="Roboto"/>
                <a:cs typeface="Roboto"/>
                <a:sym typeface="Roboto"/>
              </a:rPr>
              <a:t>Creates a consistent way to create and deploy infrastructure and software across companies</a:t>
            </a:r>
            <a:endParaRPr sz="1800" b="0" i="0" u="none" strike="noStrike" cap="none">
              <a:solidFill>
                <a:srgbClr val="4D4D4D"/>
              </a:solidFill>
              <a:latin typeface="Roboto"/>
              <a:ea typeface="Roboto"/>
              <a:cs typeface="Roboto"/>
              <a:sym typeface="Roboto"/>
            </a:endParaRPr>
          </a:p>
          <a:p>
            <a:pPr marL="342900" marR="0" lvl="0" indent="-279400" algn="l" rtl="0">
              <a:lnSpc>
                <a:spcPct val="115000"/>
              </a:lnSpc>
              <a:spcBef>
                <a:spcPts val="0"/>
              </a:spcBef>
              <a:spcAft>
                <a:spcPts val="0"/>
              </a:spcAft>
              <a:buClr>
                <a:srgbClr val="00517D"/>
              </a:buClr>
              <a:buSzPts val="1800"/>
              <a:buFont typeface="Roboto"/>
              <a:buChar char="●"/>
            </a:pPr>
            <a:r>
              <a:rPr lang="fr" sz="1800" b="0" i="0" u="none" strike="noStrike" cap="none">
                <a:solidFill>
                  <a:srgbClr val="4D4D4D"/>
                </a:solidFill>
                <a:latin typeface="Roboto"/>
                <a:ea typeface="Roboto"/>
                <a:cs typeface="Roboto"/>
                <a:sym typeface="Roboto"/>
              </a:rPr>
              <a:t>Run the same software without having to run on the same infrastructure</a:t>
            </a:r>
            <a:endParaRPr sz="1800" b="0" i="0" u="none" strike="noStrike" cap="none">
              <a:solidFill>
                <a:srgbClr val="4D4D4D"/>
              </a:solidFill>
              <a:latin typeface="Roboto"/>
              <a:ea typeface="Roboto"/>
              <a:cs typeface="Roboto"/>
              <a:sym typeface="Roboto"/>
            </a:endParaRPr>
          </a:p>
          <a:p>
            <a:pPr marL="342900" marR="0" lvl="0" indent="-279400" algn="l" rtl="0">
              <a:lnSpc>
                <a:spcPct val="115000"/>
              </a:lnSpc>
              <a:spcBef>
                <a:spcPts val="0"/>
              </a:spcBef>
              <a:spcAft>
                <a:spcPts val="0"/>
              </a:spcAft>
              <a:buClr>
                <a:srgbClr val="00517D"/>
              </a:buClr>
              <a:buSzPts val="1800"/>
              <a:buFont typeface="Roboto"/>
              <a:buChar char="●"/>
            </a:pPr>
            <a:r>
              <a:rPr lang="fr" sz="1800" b="0" i="0" u="none" strike="noStrike" cap="none">
                <a:solidFill>
                  <a:srgbClr val="4D4D4D"/>
                </a:solidFill>
                <a:latin typeface="Roboto"/>
                <a:ea typeface="Roboto"/>
                <a:cs typeface="Roboto"/>
                <a:sym typeface="Roboto"/>
              </a:rPr>
              <a:t>Protection against malicious actors</a:t>
            </a:r>
            <a:endParaRPr sz="1800" b="0" i="0" u="none" strike="noStrike" cap="none">
              <a:solidFill>
                <a:srgbClr val="4D4D4D"/>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36"/>
          <p:cNvSpPr txBox="1">
            <a:spLocks noGrp="1"/>
          </p:cNvSpPr>
          <p:nvPr>
            <p:ph type="title"/>
          </p:nvPr>
        </p:nvSpPr>
        <p:spPr>
          <a:xfrm>
            <a:off x="252498" y="167975"/>
            <a:ext cx="45732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Other industries</a:t>
            </a:r>
            <a:endParaRPr/>
          </a:p>
        </p:txBody>
      </p:sp>
      <p:sp>
        <p:nvSpPr>
          <p:cNvPr id="773" name="Google Shape;773;p36"/>
          <p:cNvSpPr txBox="1"/>
          <p:nvPr/>
        </p:nvSpPr>
        <p:spPr>
          <a:xfrm>
            <a:off x="508750" y="1295949"/>
            <a:ext cx="8138100" cy="3270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fr" sz="1800" b="0" i="0" u="none" strike="noStrike" cap="none">
                <a:solidFill>
                  <a:srgbClr val="4D4D4D"/>
                </a:solidFill>
                <a:latin typeface="Roboto"/>
                <a:ea typeface="Roboto"/>
                <a:cs typeface="Roboto"/>
                <a:sym typeface="Roboto"/>
              </a:rPr>
              <a:t>Many other industries face the problem that by leveraging machine learning on collaborative data, they could improve performance, but the data is also their competitive advantage</a:t>
            </a:r>
            <a:endParaRPr sz="1800" b="0" i="0" u="none" strike="noStrike" cap="none">
              <a:solidFill>
                <a:srgbClr val="4D4D4D"/>
              </a:solidFill>
              <a:latin typeface="Roboto"/>
              <a:ea typeface="Roboto"/>
              <a:cs typeface="Roboto"/>
              <a:sym typeface="Roboto"/>
            </a:endParaRPr>
          </a:p>
          <a:p>
            <a:pPr marL="0" marR="0" lvl="0" indent="0" algn="l" rtl="0">
              <a:lnSpc>
                <a:spcPct val="115000"/>
              </a:lnSpc>
              <a:spcBef>
                <a:spcPts val="1600"/>
              </a:spcBef>
              <a:spcAft>
                <a:spcPts val="0"/>
              </a:spcAft>
              <a:buClr>
                <a:srgbClr val="000000"/>
              </a:buClr>
              <a:buSzPts val="1800"/>
              <a:buFont typeface="Arial"/>
              <a:buNone/>
            </a:pPr>
            <a:endParaRPr sz="1800" b="0" i="0" u="none" strike="noStrike" cap="none">
              <a:solidFill>
                <a:srgbClr val="4D4D4D"/>
              </a:solidFill>
              <a:latin typeface="Roboto"/>
              <a:ea typeface="Roboto"/>
              <a:cs typeface="Roboto"/>
              <a:sym typeface="Roboto"/>
            </a:endParaRPr>
          </a:p>
          <a:p>
            <a:pPr marL="342900" marR="0" lvl="0" indent="-279400" algn="l" rtl="0">
              <a:lnSpc>
                <a:spcPct val="115000"/>
              </a:lnSpc>
              <a:spcBef>
                <a:spcPts val="1600"/>
              </a:spcBef>
              <a:spcAft>
                <a:spcPts val="0"/>
              </a:spcAft>
              <a:buClr>
                <a:srgbClr val="00517D"/>
              </a:buClr>
              <a:buSzPts val="1800"/>
              <a:buFont typeface="Roboto"/>
              <a:buChar char="●"/>
            </a:pPr>
            <a:r>
              <a:rPr lang="fr" sz="1800" b="0" i="0" u="none" strike="noStrike" cap="none">
                <a:solidFill>
                  <a:srgbClr val="4D4D4D"/>
                </a:solidFill>
                <a:latin typeface="Roboto"/>
                <a:ea typeface="Roboto"/>
                <a:cs typeface="Roboto"/>
                <a:sym typeface="Roboto"/>
              </a:rPr>
              <a:t>Insurance</a:t>
            </a:r>
            <a:endParaRPr sz="1800" b="0" i="0" u="none" strike="noStrike" cap="none">
              <a:solidFill>
                <a:srgbClr val="4D4D4D"/>
              </a:solidFill>
              <a:latin typeface="Roboto"/>
              <a:ea typeface="Roboto"/>
              <a:cs typeface="Roboto"/>
              <a:sym typeface="Roboto"/>
            </a:endParaRPr>
          </a:p>
          <a:p>
            <a:pPr marL="342900" marR="0" lvl="0" indent="-279400" algn="l" rtl="0">
              <a:lnSpc>
                <a:spcPct val="115000"/>
              </a:lnSpc>
              <a:spcBef>
                <a:spcPts val="0"/>
              </a:spcBef>
              <a:spcAft>
                <a:spcPts val="0"/>
              </a:spcAft>
              <a:buClr>
                <a:srgbClr val="00517D"/>
              </a:buClr>
              <a:buSzPts val="1800"/>
              <a:buFont typeface="Roboto"/>
              <a:buChar char="●"/>
            </a:pPr>
            <a:r>
              <a:rPr lang="fr" sz="1800" b="0" i="0" u="none" strike="noStrike" cap="none">
                <a:solidFill>
                  <a:srgbClr val="4D4D4D"/>
                </a:solidFill>
                <a:latin typeface="Roboto"/>
                <a:ea typeface="Roboto"/>
                <a:cs typeface="Roboto"/>
                <a:sym typeface="Roboto"/>
              </a:rPr>
              <a:t>Logistics</a:t>
            </a:r>
            <a:endParaRPr sz="1800" b="0" i="0" u="none" strike="noStrike" cap="none">
              <a:solidFill>
                <a:srgbClr val="4D4D4D"/>
              </a:solidFill>
              <a:latin typeface="Roboto"/>
              <a:ea typeface="Roboto"/>
              <a:cs typeface="Roboto"/>
              <a:sym typeface="Roboto"/>
            </a:endParaRPr>
          </a:p>
          <a:p>
            <a:pPr marL="342900" marR="0" lvl="0" indent="-279400" algn="l" rtl="0">
              <a:lnSpc>
                <a:spcPct val="115000"/>
              </a:lnSpc>
              <a:spcBef>
                <a:spcPts val="0"/>
              </a:spcBef>
              <a:spcAft>
                <a:spcPts val="0"/>
              </a:spcAft>
              <a:buClr>
                <a:srgbClr val="00517D"/>
              </a:buClr>
              <a:buSzPts val="1800"/>
              <a:buFont typeface="Roboto"/>
              <a:buChar char="●"/>
            </a:pPr>
            <a:r>
              <a:rPr lang="fr" sz="1800" b="0" i="0" u="none" strike="noStrike" cap="none">
                <a:solidFill>
                  <a:srgbClr val="4D4D4D"/>
                </a:solidFill>
                <a:latin typeface="Roboto"/>
                <a:ea typeface="Roboto"/>
                <a:cs typeface="Roboto"/>
                <a:sym typeface="Roboto"/>
              </a:rPr>
              <a:t>Finance</a:t>
            </a:r>
            <a:endParaRPr sz="1800" b="0" i="0" u="none" strike="noStrike" cap="none">
              <a:solidFill>
                <a:srgbClr val="4D4D4D"/>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777"/>
        <p:cNvGrpSpPr/>
        <p:nvPr/>
      </p:nvGrpSpPr>
      <p:grpSpPr>
        <a:xfrm>
          <a:off x="0" y="0"/>
          <a:ext cx="0" cy="0"/>
          <a:chOff x="0" y="0"/>
          <a:chExt cx="0" cy="0"/>
        </a:xfrm>
      </p:grpSpPr>
      <p:sp>
        <p:nvSpPr>
          <p:cNvPr id="778" name="Google Shape;778;p5"/>
          <p:cNvSpPr/>
          <p:nvPr/>
        </p:nvSpPr>
        <p:spPr>
          <a:xfrm>
            <a:off x="6795082" y="151003"/>
            <a:ext cx="2190821" cy="485469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Verdana"/>
              <a:ea typeface="Verdana"/>
              <a:cs typeface="Verdana"/>
              <a:sym typeface="Verdana"/>
            </a:endParaRPr>
          </a:p>
        </p:txBody>
      </p:sp>
      <p:sp>
        <p:nvSpPr>
          <p:cNvPr id="779" name="Google Shape;779;p5"/>
          <p:cNvSpPr txBox="1">
            <a:spLocks noGrp="1"/>
          </p:cNvSpPr>
          <p:nvPr>
            <p:ph type="title"/>
          </p:nvPr>
        </p:nvSpPr>
        <p:spPr>
          <a:xfrm>
            <a:off x="902921" y="636992"/>
            <a:ext cx="4942108" cy="501814"/>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rgbClr val="84A5FF"/>
              </a:buClr>
              <a:buSzPts val="2100"/>
              <a:buFont typeface="Verdana"/>
              <a:buNone/>
            </a:pPr>
            <a:r>
              <a:rPr lang="fr">
                <a:solidFill>
                  <a:srgbClr val="84A5FF"/>
                </a:solidFill>
              </a:rPr>
              <a:t>MELLODDY CONSORTIUM </a:t>
            </a:r>
            <a:r>
              <a:rPr lang="fr">
                <a:solidFill>
                  <a:schemeClr val="lt1"/>
                </a:solidFill>
              </a:rPr>
              <a:t>CONTACTS</a:t>
            </a:r>
            <a:endParaRPr/>
          </a:p>
        </p:txBody>
      </p:sp>
      <p:sp>
        <p:nvSpPr>
          <p:cNvPr id="780" name="Google Shape;780;p5"/>
          <p:cNvSpPr txBox="1">
            <a:spLocks noGrp="1"/>
          </p:cNvSpPr>
          <p:nvPr>
            <p:ph type="body" idx="1"/>
          </p:nvPr>
        </p:nvSpPr>
        <p:spPr>
          <a:xfrm>
            <a:off x="933915" y="1780957"/>
            <a:ext cx="2092177" cy="20230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050"/>
              <a:buNone/>
            </a:pPr>
            <a:r>
              <a:rPr lang="fr" sz="1050" u="sng">
                <a:solidFill>
                  <a:schemeClr val="lt1"/>
                </a:solidFill>
                <a:hlinkClick r:id="rId3"/>
              </a:rPr>
              <a:t>Mathieu Galtier</a:t>
            </a:r>
            <a:r>
              <a:rPr lang="fr" sz="1050">
                <a:solidFill>
                  <a:schemeClr val="lt1"/>
                </a:solidFill>
              </a:rPr>
              <a:t>, Owkin</a:t>
            </a:r>
            <a:endParaRPr sz="900">
              <a:solidFill>
                <a:schemeClr val="lt1"/>
              </a:solidFill>
            </a:endParaRPr>
          </a:p>
        </p:txBody>
      </p:sp>
      <p:pic>
        <p:nvPicPr>
          <p:cNvPr id="781" name="Google Shape;781;p5" descr="http://logok.org/wp-content/uploads/2014/11/Janssen-logo-and-jandj-logo-1024x768.png"/>
          <p:cNvPicPr preferRelativeResize="0"/>
          <p:nvPr/>
        </p:nvPicPr>
        <p:blipFill rotWithShape="1">
          <a:blip r:embed="rId4">
            <a:alphaModFix/>
          </a:blip>
          <a:srcRect t="9115" b="9113"/>
          <a:stretch/>
        </p:blipFill>
        <p:spPr>
          <a:xfrm>
            <a:off x="7354240" y="4064467"/>
            <a:ext cx="1328660" cy="814844"/>
          </a:xfrm>
          <a:prstGeom prst="rect">
            <a:avLst/>
          </a:prstGeom>
          <a:noFill/>
          <a:ln>
            <a:noFill/>
          </a:ln>
        </p:spPr>
      </p:pic>
      <p:pic>
        <p:nvPicPr>
          <p:cNvPr id="782" name="Google Shape;782;p5"/>
          <p:cNvPicPr preferRelativeResize="0"/>
          <p:nvPr/>
        </p:nvPicPr>
        <p:blipFill rotWithShape="1">
          <a:blip r:embed="rId5">
            <a:alphaModFix/>
          </a:blip>
          <a:srcRect/>
          <a:stretch/>
        </p:blipFill>
        <p:spPr>
          <a:xfrm>
            <a:off x="7387319" y="3503745"/>
            <a:ext cx="1144286" cy="347277"/>
          </a:xfrm>
          <a:prstGeom prst="rect">
            <a:avLst/>
          </a:prstGeom>
          <a:noFill/>
          <a:ln>
            <a:noFill/>
          </a:ln>
        </p:spPr>
      </p:pic>
      <p:sp>
        <p:nvSpPr>
          <p:cNvPr id="783" name="Google Shape;783;p5"/>
          <p:cNvSpPr/>
          <p:nvPr/>
        </p:nvSpPr>
        <p:spPr>
          <a:xfrm>
            <a:off x="856704" y="1528606"/>
            <a:ext cx="2052165"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fr" sz="1050" b="1" i="0" u="none" strike="noStrike" cap="none">
                <a:solidFill>
                  <a:srgbClr val="0FEAA4"/>
                </a:solidFill>
                <a:latin typeface="Verdana"/>
                <a:ea typeface="Verdana"/>
                <a:cs typeface="Verdana"/>
                <a:sym typeface="Verdana"/>
              </a:rPr>
              <a:t>PROJECT COORDINATOR</a:t>
            </a:r>
            <a:endParaRPr sz="1050" b="1" i="0" u="none" strike="noStrike" cap="none">
              <a:solidFill>
                <a:srgbClr val="0FEAA4"/>
              </a:solidFill>
              <a:latin typeface="Verdana"/>
              <a:ea typeface="Verdana"/>
              <a:cs typeface="Verdana"/>
              <a:sym typeface="Verdana"/>
            </a:endParaRPr>
          </a:p>
        </p:txBody>
      </p:sp>
      <p:sp>
        <p:nvSpPr>
          <p:cNvPr id="784" name="Google Shape;784;p5"/>
          <p:cNvSpPr/>
          <p:nvPr/>
        </p:nvSpPr>
        <p:spPr>
          <a:xfrm>
            <a:off x="863082" y="2211891"/>
            <a:ext cx="1279517"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fr" sz="1050" b="1" i="0" u="none" strike="noStrike" cap="none">
                <a:solidFill>
                  <a:srgbClr val="0FEAA4"/>
                </a:solidFill>
                <a:latin typeface="Verdana"/>
                <a:ea typeface="Verdana"/>
                <a:cs typeface="Verdana"/>
                <a:sym typeface="Verdana"/>
              </a:rPr>
              <a:t>PHARMA LEAD</a:t>
            </a:r>
            <a:endParaRPr sz="1050" b="1" i="0" u="none" strike="noStrike" cap="none">
              <a:solidFill>
                <a:srgbClr val="0FEAA4"/>
              </a:solidFill>
              <a:latin typeface="Verdana"/>
              <a:ea typeface="Verdana"/>
              <a:cs typeface="Verdana"/>
              <a:sym typeface="Verdana"/>
            </a:endParaRPr>
          </a:p>
        </p:txBody>
      </p:sp>
      <p:sp>
        <p:nvSpPr>
          <p:cNvPr id="785" name="Google Shape;785;p5"/>
          <p:cNvSpPr txBox="1"/>
          <p:nvPr/>
        </p:nvSpPr>
        <p:spPr>
          <a:xfrm>
            <a:off x="921096" y="2451659"/>
            <a:ext cx="2092177" cy="20230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1050"/>
              <a:buFont typeface="Arial"/>
              <a:buNone/>
            </a:pPr>
            <a:r>
              <a:rPr lang="fr" sz="1050" b="0" i="0" u="sng" strike="noStrike" cap="none">
                <a:solidFill>
                  <a:srgbClr val="FFFFFF"/>
                </a:solidFill>
                <a:latin typeface="Verdana"/>
                <a:ea typeface="Verdana"/>
                <a:cs typeface="Verdana"/>
                <a:sym typeface="Verdana"/>
                <a:hlinkClick r:id="rId6"/>
              </a:rPr>
              <a:t>Hugo Ceulemans</a:t>
            </a:r>
            <a:r>
              <a:rPr lang="fr" sz="1050" b="0" i="0" u="none" strike="noStrike" cap="none">
                <a:solidFill>
                  <a:srgbClr val="FFFFFF"/>
                </a:solidFill>
                <a:latin typeface="Verdana"/>
                <a:ea typeface="Verdana"/>
                <a:cs typeface="Verdana"/>
                <a:sym typeface="Verdana"/>
              </a:rPr>
              <a:t>, Janssen</a:t>
            </a:r>
            <a:endParaRPr sz="1400" b="0" i="0" u="none" strike="noStrike" cap="none">
              <a:solidFill>
                <a:srgbClr val="000000"/>
              </a:solidFill>
              <a:latin typeface="Arial"/>
              <a:ea typeface="Arial"/>
              <a:cs typeface="Arial"/>
              <a:sym typeface="Arial"/>
            </a:endParaRPr>
          </a:p>
        </p:txBody>
      </p:sp>
      <p:sp>
        <p:nvSpPr>
          <p:cNvPr id="786" name="Google Shape;786;p5"/>
          <p:cNvSpPr/>
          <p:nvPr/>
        </p:nvSpPr>
        <p:spPr>
          <a:xfrm>
            <a:off x="863082" y="2879507"/>
            <a:ext cx="2049524"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fr" sz="1050" b="1" i="0" u="none" strike="noStrike" cap="none">
                <a:solidFill>
                  <a:srgbClr val="0FEAA4"/>
                </a:solidFill>
                <a:latin typeface="Verdana"/>
                <a:ea typeface="Verdana"/>
                <a:cs typeface="Verdana"/>
                <a:sym typeface="Verdana"/>
              </a:rPr>
              <a:t>SPEAKERS</a:t>
            </a:r>
            <a:endParaRPr sz="1050" b="1" i="0" u="none" strike="noStrike" cap="none">
              <a:solidFill>
                <a:srgbClr val="0FEAA4"/>
              </a:solidFill>
              <a:latin typeface="Verdana"/>
              <a:ea typeface="Verdana"/>
              <a:cs typeface="Verdana"/>
              <a:sym typeface="Verdana"/>
            </a:endParaRPr>
          </a:p>
        </p:txBody>
      </p:sp>
      <p:sp>
        <p:nvSpPr>
          <p:cNvPr id="787" name="Google Shape;787;p5"/>
          <p:cNvSpPr txBox="1"/>
          <p:nvPr/>
        </p:nvSpPr>
        <p:spPr>
          <a:xfrm>
            <a:off x="921096" y="3129796"/>
            <a:ext cx="2092177" cy="39106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1050"/>
              <a:buFont typeface="Arial"/>
              <a:buNone/>
            </a:pPr>
            <a:r>
              <a:rPr lang="fr" sz="1050" b="0" i="0" u="sng" strike="noStrike" cap="none">
                <a:solidFill>
                  <a:srgbClr val="FFFFFF"/>
                </a:solidFill>
                <a:latin typeface="Verdana"/>
                <a:ea typeface="Verdana"/>
                <a:cs typeface="Verdana"/>
                <a:sym typeface="Verdana"/>
                <a:hlinkClick r:id="rId7"/>
              </a:rPr>
              <a:t>Bill Mulligan</a:t>
            </a:r>
            <a:r>
              <a:rPr lang="fr" sz="1050" b="0" i="0" u="none" strike="noStrike" cap="none">
                <a:solidFill>
                  <a:srgbClr val="FFFFFF"/>
                </a:solidFill>
                <a:latin typeface="Verdana"/>
                <a:ea typeface="Verdana"/>
                <a:cs typeface="Verdana"/>
                <a:sym typeface="Verdana"/>
              </a:rPr>
              <a:t>, </a:t>
            </a:r>
            <a:r>
              <a:rPr lang="fr" sz="1050">
                <a:solidFill>
                  <a:srgbClr val="FFFFFF"/>
                </a:solidFill>
                <a:latin typeface="Verdana"/>
                <a:ea typeface="Verdana"/>
                <a:cs typeface="Verdana"/>
                <a:sym typeface="Verdana"/>
              </a:rPr>
              <a:t>Kubermatic</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750"/>
              </a:spcBef>
              <a:spcAft>
                <a:spcPts val="0"/>
              </a:spcAft>
              <a:buClr>
                <a:srgbClr val="FFFFFF"/>
              </a:buClr>
              <a:buSzPts val="1050"/>
              <a:buFont typeface="Arial"/>
              <a:buNone/>
            </a:pPr>
            <a:r>
              <a:rPr lang="fr" sz="1050" b="0" i="0" u="sng" strike="noStrike" cap="none">
                <a:solidFill>
                  <a:srgbClr val="FFFFFF"/>
                </a:solidFill>
                <a:latin typeface="Verdana"/>
                <a:ea typeface="Verdana"/>
                <a:cs typeface="Verdana"/>
                <a:sym typeface="Verdana"/>
                <a:hlinkClick r:id="rId8"/>
              </a:rPr>
              <a:t>Camille Marini</a:t>
            </a:r>
            <a:r>
              <a:rPr lang="fr" sz="1050" b="0" i="0" u="none" strike="noStrike" cap="none">
                <a:solidFill>
                  <a:srgbClr val="FFFFFF"/>
                </a:solidFill>
                <a:latin typeface="Verdana"/>
                <a:ea typeface="Verdana"/>
                <a:cs typeface="Verdana"/>
                <a:sym typeface="Verdana"/>
              </a:rPr>
              <a:t>, Owkin</a:t>
            </a:r>
            <a:endParaRPr sz="1400" b="0" i="0" u="none" strike="noStrike" cap="none">
              <a:solidFill>
                <a:srgbClr val="000000"/>
              </a:solidFill>
              <a:latin typeface="Arial"/>
              <a:ea typeface="Arial"/>
              <a:cs typeface="Arial"/>
              <a:sym typeface="Arial"/>
            </a:endParaRPr>
          </a:p>
        </p:txBody>
      </p:sp>
      <p:sp>
        <p:nvSpPr>
          <p:cNvPr id="788" name="Google Shape;788;p5"/>
          <p:cNvSpPr/>
          <p:nvPr/>
        </p:nvSpPr>
        <p:spPr>
          <a:xfrm>
            <a:off x="863083" y="3837971"/>
            <a:ext cx="1160895"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fr" sz="1050" b="1" i="0" u="none" strike="noStrike" cap="none">
                <a:solidFill>
                  <a:srgbClr val="0FEAA4"/>
                </a:solidFill>
                <a:latin typeface="Verdana"/>
                <a:ea typeface="Verdana"/>
                <a:cs typeface="Verdana"/>
                <a:sym typeface="Verdana"/>
              </a:rPr>
              <a:t>      TWITTER</a:t>
            </a:r>
            <a:endParaRPr sz="1400" b="0" i="0" u="none" strike="noStrike" cap="none">
              <a:solidFill>
                <a:srgbClr val="000000"/>
              </a:solidFill>
              <a:latin typeface="Arial"/>
              <a:ea typeface="Arial"/>
              <a:cs typeface="Arial"/>
              <a:sym typeface="Arial"/>
            </a:endParaRPr>
          </a:p>
        </p:txBody>
      </p:sp>
      <p:sp>
        <p:nvSpPr>
          <p:cNvPr id="789" name="Google Shape;789;p5"/>
          <p:cNvSpPr txBox="1"/>
          <p:nvPr/>
        </p:nvSpPr>
        <p:spPr>
          <a:xfrm>
            <a:off x="921097" y="4065155"/>
            <a:ext cx="2904945" cy="39106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1050"/>
              <a:buFont typeface="Arial"/>
              <a:buNone/>
            </a:pPr>
            <a:r>
              <a:rPr lang="fr" sz="1050" b="0" i="0" u="none" strike="noStrike" cap="none">
                <a:solidFill>
                  <a:srgbClr val="FFFFFF"/>
                </a:solidFill>
                <a:latin typeface="Verdana"/>
                <a:ea typeface="Verdana"/>
                <a:cs typeface="Verdana"/>
                <a:sym typeface="Verdana"/>
              </a:rPr>
              <a:t>@MELLODDY_IMI</a:t>
            </a:r>
            <a:endParaRPr sz="1050" b="0" i="0" u="none" strike="noStrike" cap="none">
              <a:solidFill>
                <a:srgbClr val="FFFFFF"/>
              </a:solidFill>
              <a:latin typeface="Verdana"/>
              <a:ea typeface="Verdana"/>
              <a:cs typeface="Verdana"/>
              <a:sym typeface="Verdana"/>
            </a:endParaRPr>
          </a:p>
        </p:txBody>
      </p:sp>
      <p:sp>
        <p:nvSpPr>
          <p:cNvPr id="790" name="Google Shape;790;p5"/>
          <p:cNvSpPr/>
          <p:nvPr/>
        </p:nvSpPr>
        <p:spPr>
          <a:xfrm>
            <a:off x="162228" y="151002"/>
            <a:ext cx="127193" cy="483835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Verdana"/>
              <a:ea typeface="Verdana"/>
              <a:cs typeface="Verdana"/>
              <a:sym typeface="Verdana"/>
            </a:endParaRPr>
          </a:p>
        </p:txBody>
      </p:sp>
      <p:sp>
        <p:nvSpPr>
          <p:cNvPr id="791" name="Google Shape;791;p5"/>
          <p:cNvSpPr/>
          <p:nvPr/>
        </p:nvSpPr>
        <p:spPr>
          <a:xfrm>
            <a:off x="0" y="0"/>
            <a:ext cx="9144000" cy="5143500"/>
          </a:xfrm>
          <a:custGeom>
            <a:avLst/>
            <a:gdLst/>
            <a:ahLst/>
            <a:cxnLst/>
            <a:rect l="l" t="t" r="r" b="b"/>
            <a:pathLst>
              <a:path w="12192000" h="6858000" extrusionOk="0">
                <a:moveTo>
                  <a:pt x="229299" y="203433"/>
                </a:moveTo>
                <a:lnTo>
                  <a:pt x="229299" y="6654567"/>
                </a:lnTo>
                <a:lnTo>
                  <a:pt x="11962701" y="6654567"/>
                </a:lnTo>
                <a:lnTo>
                  <a:pt x="11962701" y="203433"/>
                </a:lnTo>
                <a:close/>
                <a:moveTo>
                  <a:pt x="0" y="0"/>
                </a:moveTo>
                <a:lnTo>
                  <a:pt x="12192000" y="0"/>
                </a:lnTo>
                <a:lnTo>
                  <a:pt x="12192000" y="6858000"/>
                </a:lnTo>
                <a:lnTo>
                  <a:pt x="0" y="68580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Verdana"/>
              <a:ea typeface="Verdana"/>
              <a:cs typeface="Verdana"/>
              <a:sym typeface="Verdana"/>
            </a:endParaRPr>
          </a:p>
        </p:txBody>
      </p:sp>
      <p:cxnSp>
        <p:nvCxnSpPr>
          <p:cNvPr id="792" name="Google Shape;792;p5"/>
          <p:cNvCxnSpPr/>
          <p:nvPr/>
        </p:nvCxnSpPr>
        <p:spPr>
          <a:xfrm>
            <a:off x="935765" y="1480807"/>
            <a:ext cx="217918" cy="0"/>
          </a:xfrm>
          <a:prstGeom prst="straightConnector1">
            <a:avLst/>
          </a:prstGeom>
          <a:noFill/>
          <a:ln w="38100" cap="flat" cmpd="sng">
            <a:solidFill>
              <a:schemeClr val="accent4"/>
            </a:solidFill>
            <a:prstDash val="solid"/>
            <a:miter lim="800000"/>
            <a:headEnd type="none" w="sm" len="sm"/>
            <a:tailEnd type="none" w="sm" len="sm"/>
          </a:ln>
        </p:spPr>
      </p:cxnSp>
      <p:cxnSp>
        <p:nvCxnSpPr>
          <p:cNvPr id="793" name="Google Shape;793;p5"/>
          <p:cNvCxnSpPr/>
          <p:nvPr/>
        </p:nvCxnSpPr>
        <p:spPr>
          <a:xfrm>
            <a:off x="935765" y="2164445"/>
            <a:ext cx="217918" cy="0"/>
          </a:xfrm>
          <a:prstGeom prst="straightConnector1">
            <a:avLst/>
          </a:prstGeom>
          <a:noFill/>
          <a:ln w="38100" cap="flat" cmpd="sng">
            <a:solidFill>
              <a:schemeClr val="accent4"/>
            </a:solidFill>
            <a:prstDash val="solid"/>
            <a:miter lim="800000"/>
            <a:headEnd type="none" w="sm" len="sm"/>
            <a:tailEnd type="none" w="sm" len="sm"/>
          </a:ln>
        </p:spPr>
      </p:cxnSp>
      <p:cxnSp>
        <p:nvCxnSpPr>
          <p:cNvPr id="794" name="Google Shape;794;p5"/>
          <p:cNvCxnSpPr/>
          <p:nvPr/>
        </p:nvCxnSpPr>
        <p:spPr>
          <a:xfrm>
            <a:off x="935765" y="2842754"/>
            <a:ext cx="217918" cy="0"/>
          </a:xfrm>
          <a:prstGeom prst="straightConnector1">
            <a:avLst/>
          </a:prstGeom>
          <a:noFill/>
          <a:ln w="38100" cap="flat" cmpd="sng">
            <a:solidFill>
              <a:schemeClr val="accent4"/>
            </a:solidFill>
            <a:prstDash val="solid"/>
            <a:miter lim="800000"/>
            <a:headEnd type="none" w="sm" len="sm"/>
            <a:tailEnd type="none" w="sm" len="sm"/>
          </a:ln>
        </p:spPr>
      </p:cxnSp>
      <p:cxnSp>
        <p:nvCxnSpPr>
          <p:cNvPr id="795" name="Google Shape;795;p5"/>
          <p:cNvCxnSpPr/>
          <p:nvPr/>
        </p:nvCxnSpPr>
        <p:spPr>
          <a:xfrm>
            <a:off x="935765" y="3789171"/>
            <a:ext cx="217918" cy="0"/>
          </a:xfrm>
          <a:prstGeom prst="straightConnector1">
            <a:avLst/>
          </a:prstGeom>
          <a:noFill/>
          <a:ln w="38100" cap="flat" cmpd="sng">
            <a:solidFill>
              <a:schemeClr val="accent4"/>
            </a:solidFill>
            <a:prstDash val="solid"/>
            <a:miter lim="800000"/>
            <a:headEnd type="none" w="sm" len="sm"/>
            <a:tailEnd type="none" w="sm" len="sm"/>
          </a:ln>
        </p:spPr>
      </p:cxnSp>
      <p:sp>
        <p:nvSpPr>
          <p:cNvPr id="796" name="Google Shape;796;p5"/>
          <p:cNvSpPr/>
          <p:nvPr/>
        </p:nvSpPr>
        <p:spPr>
          <a:xfrm>
            <a:off x="861598" y="4504471"/>
            <a:ext cx="954107"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fr" sz="1050" b="1" i="0" u="none" strike="noStrike" cap="none">
                <a:solidFill>
                  <a:srgbClr val="0FEAA4"/>
                </a:solidFill>
                <a:latin typeface="Verdana"/>
                <a:ea typeface="Verdana"/>
                <a:cs typeface="Verdana"/>
                <a:sym typeface="Verdana"/>
              </a:rPr>
              <a:t>LINKEDIN</a:t>
            </a:r>
            <a:endParaRPr sz="1400" b="0" i="0" u="none" strike="noStrike" cap="none">
              <a:solidFill>
                <a:srgbClr val="000000"/>
              </a:solidFill>
              <a:latin typeface="Arial"/>
              <a:ea typeface="Arial"/>
              <a:cs typeface="Arial"/>
              <a:sym typeface="Arial"/>
            </a:endParaRPr>
          </a:p>
        </p:txBody>
      </p:sp>
      <p:sp>
        <p:nvSpPr>
          <p:cNvPr id="797" name="Google Shape;797;p5"/>
          <p:cNvSpPr txBox="1"/>
          <p:nvPr/>
        </p:nvSpPr>
        <p:spPr>
          <a:xfrm>
            <a:off x="919612" y="4731655"/>
            <a:ext cx="2904945" cy="39106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1050"/>
              <a:buFont typeface="Arial"/>
              <a:buNone/>
            </a:pPr>
            <a:r>
              <a:rPr lang="fr" sz="1050" b="0" i="0" u="none" strike="noStrike" cap="none">
                <a:solidFill>
                  <a:srgbClr val="FFFFFF"/>
                </a:solidFill>
                <a:latin typeface="Verdana"/>
                <a:ea typeface="Verdana"/>
                <a:cs typeface="Verdana"/>
                <a:sym typeface="Verdana"/>
              </a:rPr>
              <a:t>melloddy-consortium</a:t>
            </a:r>
            <a:endParaRPr sz="1050" b="0" i="0" u="none" strike="noStrike" cap="none">
              <a:solidFill>
                <a:srgbClr val="FFFFFF"/>
              </a:solidFill>
              <a:latin typeface="Verdana"/>
              <a:ea typeface="Verdana"/>
              <a:cs typeface="Verdana"/>
              <a:sym typeface="Verdana"/>
            </a:endParaRPr>
          </a:p>
        </p:txBody>
      </p:sp>
      <p:cxnSp>
        <p:nvCxnSpPr>
          <p:cNvPr id="798" name="Google Shape;798;p5"/>
          <p:cNvCxnSpPr/>
          <p:nvPr/>
        </p:nvCxnSpPr>
        <p:spPr>
          <a:xfrm>
            <a:off x="934280" y="4455671"/>
            <a:ext cx="217918" cy="0"/>
          </a:xfrm>
          <a:prstGeom prst="straightConnector1">
            <a:avLst/>
          </a:prstGeom>
          <a:noFill/>
          <a:ln w="38100" cap="flat" cmpd="sng">
            <a:solidFill>
              <a:schemeClr val="accent4"/>
            </a:solidFill>
            <a:prstDash val="solid"/>
            <a:miter lim="800000"/>
            <a:headEnd type="none" w="sm" len="sm"/>
            <a:tailEnd type="none" w="sm" len="sm"/>
          </a:ln>
        </p:spPr>
      </p:cxnSp>
      <p:pic>
        <p:nvPicPr>
          <p:cNvPr id="799" name="Google Shape;799;p5"/>
          <p:cNvPicPr preferRelativeResize="0"/>
          <p:nvPr/>
        </p:nvPicPr>
        <p:blipFill rotWithShape="1">
          <a:blip r:embed="rId9">
            <a:alphaModFix/>
          </a:blip>
          <a:srcRect/>
          <a:stretch/>
        </p:blipFill>
        <p:spPr>
          <a:xfrm>
            <a:off x="932944" y="3887701"/>
            <a:ext cx="166154" cy="135000"/>
          </a:xfrm>
          <a:prstGeom prst="rect">
            <a:avLst/>
          </a:prstGeom>
          <a:noFill/>
          <a:ln>
            <a:noFill/>
          </a:ln>
        </p:spPr>
      </p:pic>
      <p:pic>
        <p:nvPicPr>
          <p:cNvPr id="800" name="Google Shape;800;p5" descr="World"/>
          <p:cNvPicPr preferRelativeResize="0"/>
          <p:nvPr/>
        </p:nvPicPr>
        <p:blipFill rotWithShape="1">
          <a:blip r:embed="rId10">
            <a:alphaModFix/>
          </a:blip>
          <a:srcRect/>
          <a:stretch/>
        </p:blipFill>
        <p:spPr>
          <a:xfrm>
            <a:off x="7718245" y="656371"/>
            <a:ext cx="482435" cy="482435"/>
          </a:xfrm>
          <a:prstGeom prst="rect">
            <a:avLst/>
          </a:prstGeom>
          <a:noFill/>
          <a:ln>
            <a:noFill/>
          </a:ln>
        </p:spPr>
      </p:pic>
      <p:sp>
        <p:nvSpPr>
          <p:cNvPr id="801" name="Google Shape;801;p5"/>
          <p:cNvSpPr txBox="1"/>
          <p:nvPr/>
        </p:nvSpPr>
        <p:spPr>
          <a:xfrm>
            <a:off x="6861339" y="1031931"/>
            <a:ext cx="219082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fr" sz="1350" b="0" i="0" u="none" strike="noStrike" cap="none">
                <a:solidFill>
                  <a:srgbClr val="0FEAA4"/>
                </a:solidFill>
                <a:latin typeface="Avenir"/>
                <a:ea typeface="Avenir"/>
                <a:cs typeface="Avenir"/>
                <a:sym typeface="Avenir"/>
              </a:rPr>
              <a:t>Want to know more?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r>
              <a:rPr lang="fr" sz="1350" b="0" i="0" u="none" strike="noStrike" cap="none">
                <a:solidFill>
                  <a:srgbClr val="0137CB"/>
                </a:solidFill>
                <a:latin typeface="Avenir"/>
                <a:ea typeface="Avenir"/>
                <a:cs typeface="Avenir"/>
                <a:sym typeface="Avenir"/>
              </a:rPr>
              <a:t>Visit and subscribe to our newsletter!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r>
              <a:rPr lang="fr" sz="1350" b="0" i="0" u="sng" strike="noStrike" cap="none">
                <a:solidFill>
                  <a:srgbClr val="0137CB"/>
                </a:solidFill>
                <a:latin typeface="Avenir"/>
                <a:ea typeface="Avenir"/>
                <a:cs typeface="Avenir"/>
                <a:sym typeface="Avenir"/>
                <a:hlinkClick r:id="rId11"/>
              </a:rPr>
              <a:t>www.melloddy.eu/</a:t>
            </a:r>
            <a:r>
              <a:rPr lang="fr" sz="1350" b="0" i="0" u="none" strike="noStrike" cap="none">
                <a:solidFill>
                  <a:srgbClr val="0137CB"/>
                </a:solidFill>
                <a:latin typeface="Avenir"/>
                <a:ea typeface="Avenir"/>
                <a:cs typeface="Avenir"/>
                <a:sym typeface="Avenir"/>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9"/>
          <p:cNvSpPr txBox="1">
            <a:spLocks noGrp="1"/>
          </p:cNvSpPr>
          <p:nvPr>
            <p:ph type="title"/>
          </p:nvPr>
        </p:nvSpPr>
        <p:spPr>
          <a:xfrm>
            <a:off x="252498" y="167975"/>
            <a:ext cx="45732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Thank you ! </a:t>
            </a:r>
            <a:endParaRPr/>
          </a:p>
        </p:txBody>
      </p:sp>
      <p:pic>
        <p:nvPicPr>
          <p:cNvPr id="808" name="Google Shape;808;p39"/>
          <p:cNvPicPr preferRelativeResize="0"/>
          <p:nvPr/>
        </p:nvPicPr>
        <p:blipFill rotWithShape="1">
          <a:blip r:embed="rId3">
            <a:alphaModFix/>
          </a:blip>
          <a:srcRect l="17932" t="19930" r="11409" b="10503"/>
          <a:stretch/>
        </p:blipFill>
        <p:spPr>
          <a:xfrm>
            <a:off x="576950" y="750722"/>
            <a:ext cx="2585426" cy="1909250"/>
          </a:xfrm>
          <a:prstGeom prst="rect">
            <a:avLst/>
          </a:prstGeom>
          <a:noFill/>
          <a:ln>
            <a:noFill/>
          </a:ln>
        </p:spPr>
      </p:pic>
      <p:pic>
        <p:nvPicPr>
          <p:cNvPr id="809" name="Google Shape;809;p39"/>
          <p:cNvPicPr preferRelativeResize="0"/>
          <p:nvPr/>
        </p:nvPicPr>
        <p:blipFill rotWithShape="1">
          <a:blip r:embed="rId4">
            <a:alphaModFix/>
          </a:blip>
          <a:srcRect l="33210" t="62490" r="34399" b="12318"/>
          <a:stretch/>
        </p:blipFill>
        <p:spPr>
          <a:xfrm>
            <a:off x="576950" y="2721781"/>
            <a:ext cx="3624576" cy="1585750"/>
          </a:xfrm>
          <a:prstGeom prst="rect">
            <a:avLst/>
          </a:prstGeom>
          <a:noFill/>
          <a:ln>
            <a:noFill/>
          </a:ln>
        </p:spPr>
      </p:pic>
      <p:pic>
        <p:nvPicPr>
          <p:cNvPr id="810" name="Google Shape;810;p39"/>
          <p:cNvPicPr preferRelativeResize="0"/>
          <p:nvPr/>
        </p:nvPicPr>
        <p:blipFill rotWithShape="1">
          <a:blip r:embed="rId5">
            <a:alphaModFix/>
          </a:blip>
          <a:srcRect t="1534" b="26369"/>
          <a:stretch/>
        </p:blipFill>
        <p:spPr>
          <a:xfrm>
            <a:off x="3516561" y="386254"/>
            <a:ext cx="4874418" cy="2635725"/>
          </a:xfrm>
          <a:prstGeom prst="rect">
            <a:avLst/>
          </a:prstGeom>
          <a:noFill/>
          <a:ln>
            <a:noFill/>
          </a:ln>
        </p:spPr>
      </p:pic>
      <p:sp>
        <p:nvSpPr>
          <p:cNvPr id="811" name="Google Shape;811;p39"/>
          <p:cNvSpPr/>
          <p:nvPr/>
        </p:nvSpPr>
        <p:spPr>
          <a:xfrm>
            <a:off x="203433" y="4366471"/>
            <a:ext cx="8737200" cy="6069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812" name="Google Shape;812;p39"/>
          <p:cNvSpPr/>
          <p:nvPr/>
        </p:nvSpPr>
        <p:spPr>
          <a:xfrm>
            <a:off x="627078" y="4484351"/>
            <a:ext cx="5928900" cy="383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fr" sz="800" b="0" i="0" u="none" strike="noStrike" cap="none">
                <a:solidFill>
                  <a:srgbClr val="7F7F7F"/>
                </a:solidFill>
                <a:latin typeface="Verdana"/>
                <a:ea typeface="Verdana"/>
                <a:cs typeface="Verdana"/>
                <a:sym typeface="Verdana"/>
              </a:rPr>
              <a:t>MELLODDY receives funding from the Innovative Medicines Initiative 2 Joint Undertaking under grant agreement N° 831472. This Joint Undertaking receives support from the European Union’s Horizon 2020 research and innovation programme and EFPIA</a:t>
            </a:r>
            <a:endParaRPr sz="800" b="0" i="0" u="none" strike="noStrike" cap="none">
              <a:solidFill>
                <a:srgbClr val="7F7F7F"/>
              </a:solidFill>
              <a:latin typeface="Verdana"/>
              <a:ea typeface="Verdana"/>
              <a:cs typeface="Verdana"/>
              <a:sym typeface="Verdana"/>
            </a:endParaRPr>
          </a:p>
        </p:txBody>
      </p:sp>
      <p:grpSp>
        <p:nvGrpSpPr>
          <p:cNvPr id="813" name="Google Shape;813;p39"/>
          <p:cNvGrpSpPr/>
          <p:nvPr/>
        </p:nvGrpSpPr>
        <p:grpSpPr>
          <a:xfrm>
            <a:off x="6799319" y="4580901"/>
            <a:ext cx="1605090" cy="219250"/>
            <a:chOff x="-524766" y="6181712"/>
            <a:chExt cx="2411856" cy="329452"/>
          </a:xfrm>
        </p:grpSpPr>
        <p:pic>
          <p:nvPicPr>
            <p:cNvPr id="814" name="Google Shape;814;p39" descr="https://europa.eu/european-union/sites/europaeu/files/docs/body/flag_yellow_high.jpg"/>
            <p:cNvPicPr preferRelativeResize="0"/>
            <p:nvPr/>
          </p:nvPicPr>
          <p:blipFill rotWithShape="1">
            <a:blip r:embed="rId6">
              <a:alphaModFix/>
            </a:blip>
            <a:srcRect/>
            <a:stretch/>
          </p:blipFill>
          <p:spPr>
            <a:xfrm>
              <a:off x="691932" y="6201259"/>
              <a:ext cx="464616" cy="309905"/>
            </a:xfrm>
            <a:prstGeom prst="rect">
              <a:avLst/>
            </a:prstGeom>
            <a:noFill/>
            <a:ln>
              <a:noFill/>
            </a:ln>
          </p:spPr>
        </p:pic>
        <p:pic>
          <p:nvPicPr>
            <p:cNvPr id="815" name="Google Shape;815;p39"/>
            <p:cNvPicPr preferRelativeResize="0"/>
            <p:nvPr/>
          </p:nvPicPr>
          <p:blipFill rotWithShape="1">
            <a:blip r:embed="rId7">
              <a:alphaModFix/>
            </a:blip>
            <a:srcRect/>
            <a:stretch/>
          </p:blipFill>
          <p:spPr>
            <a:xfrm>
              <a:off x="1356334" y="6193470"/>
              <a:ext cx="530756" cy="309905"/>
            </a:xfrm>
            <a:prstGeom prst="rect">
              <a:avLst/>
            </a:prstGeom>
            <a:noFill/>
            <a:ln>
              <a:noFill/>
            </a:ln>
          </p:spPr>
        </p:pic>
        <p:pic>
          <p:nvPicPr>
            <p:cNvPr id="816" name="Google Shape;816;p39"/>
            <p:cNvPicPr preferRelativeResize="0"/>
            <p:nvPr/>
          </p:nvPicPr>
          <p:blipFill rotWithShape="1">
            <a:blip r:embed="rId8">
              <a:alphaModFix/>
            </a:blip>
            <a:srcRect/>
            <a:stretch/>
          </p:blipFill>
          <p:spPr>
            <a:xfrm>
              <a:off x="-524766" y="6181712"/>
              <a:ext cx="1008505" cy="309905"/>
            </a:xfrm>
            <a:prstGeom prst="rect">
              <a:avLst/>
            </a:prstGeom>
            <a:noFill/>
            <a:ln>
              <a:noFill/>
            </a:ln>
          </p:spPr>
        </p:pic>
      </p:grpSp>
      <p:sp>
        <p:nvSpPr>
          <p:cNvPr id="817" name="Google Shape;817;p39"/>
          <p:cNvSpPr/>
          <p:nvPr/>
        </p:nvSpPr>
        <p:spPr>
          <a:xfrm>
            <a:off x="197142" y="4366471"/>
            <a:ext cx="35700" cy="6069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21"/>
        <p:cNvGrpSpPr/>
        <p:nvPr/>
      </p:nvGrpSpPr>
      <p:grpSpPr>
        <a:xfrm>
          <a:off x="0" y="0"/>
          <a:ext cx="0" cy="0"/>
          <a:chOff x="0" y="0"/>
          <a:chExt cx="0" cy="0"/>
        </a:xfrm>
      </p:grpSpPr>
      <p:pic>
        <p:nvPicPr>
          <p:cNvPr id="822" name="Google Shape;822;g70cfb18324_0_88"/>
          <p:cNvPicPr preferRelativeResize="0"/>
          <p:nvPr/>
        </p:nvPicPr>
        <p:blipFill rotWithShape="1">
          <a:blip r:embed="rId3">
            <a:alphaModFix/>
          </a:blip>
          <a:srcRect/>
          <a:stretch/>
        </p:blipFill>
        <p:spPr>
          <a:xfrm>
            <a:off x="7533313" y="370581"/>
            <a:ext cx="885041" cy="1017381"/>
          </a:xfrm>
          <a:prstGeom prst="rect">
            <a:avLst/>
          </a:prstGeom>
          <a:noFill/>
          <a:ln>
            <a:noFill/>
          </a:ln>
        </p:spPr>
      </p:pic>
      <p:pic>
        <p:nvPicPr>
          <p:cNvPr id="823" name="Google Shape;823;g70cfb18324_0_88"/>
          <p:cNvPicPr preferRelativeResize="0"/>
          <p:nvPr/>
        </p:nvPicPr>
        <p:blipFill rotWithShape="1">
          <a:blip r:embed="rId4">
            <a:alphaModFix/>
          </a:blip>
          <a:srcRect/>
          <a:stretch/>
        </p:blipFill>
        <p:spPr>
          <a:xfrm>
            <a:off x="7199852" y="-19034"/>
            <a:ext cx="1551963" cy="1784029"/>
          </a:xfrm>
          <a:prstGeom prst="rect">
            <a:avLst/>
          </a:prstGeom>
          <a:noFill/>
          <a:ln>
            <a:noFill/>
          </a:ln>
        </p:spPr>
      </p:pic>
      <p:pic>
        <p:nvPicPr>
          <p:cNvPr id="824" name="Google Shape;824;g70cfb18324_0_88"/>
          <p:cNvPicPr preferRelativeResize="0"/>
          <p:nvPr/>
        </p:nvPicPr>
        <p:blipFill rotWithShape="1">
          <a:blip r:embed="rId5">
            <a:alphaModFix/>
          </a:blip>
          <a:srcRect/>
          <a:stretch/>
        </p:blipFill>
        <p:spPr>
          <a:xfrm>
            <a:off x="6474204" y="-857439"/>
            <a:ext cx="2978091" cy="3423405"/>
          </a:xfrm>
          <a:prstGeom prst="rect">
            <a:avLst/>
          </a:prstGeom>
          <a:noFill/>
          <a:ln>
            <a:noFill/>
          </a:ln>
        </p:spPr>
      </p:pic>
      <p:sp>
        <p:nvSpPr>
          <p:cNvPr id="825" name="Google Shape;825;g70cfb18324_0_88"/>
          <p:cNvSpPr txBox="1">
            <a:spLocks noGrp="1"/>
          </p:cNvSpPr>
          <p:nvPr>
            <p:ph type="title"/>
          </p:nvPr>
        </p:nvSpPr>
        <p:spPr>
          <a:xfrm>
            <a:off x="887366" y="2441201"/>
            <a:ext cx="4968300" cy="1345500"/>
          </a:xfrm>
          <a:prstGeom prst="rect">
            <a:avLst/>
          </a:prstGeom>
          <a:noFill/>
          <a:ln>
            <a:noFill/>
          </a:ln>
        </p:spPr>
        <p:txBody>
          <a:bodyPr spcFirstLastPara="1" wrap="square" lIns="68575" tIns="34275" rIns="68575" bIns="34275" anchor="b" anchorCtr="0">
            <a:noAutofit/>
          </a:bodyPr>
          <a:lstStyle/>
          <a:p>
            <a:pPr marL="0" lvl="0" indent="0" algn="l" rtl="0">
              <a:lnSpc>
                <a:spcPct val="80000"/>
              </a:lnSpc>
              <a:spcBef>
                <a:spcPts val="0"/>
              </a:spcBef>
              <a:spcAft>
                <a:spcPts val="0"/>
              </a:spcAft>
              <a:buSzPts val="3600"/>
              <a:buNone/>
            </a:pPr>
            <a:r>
              <a:rPr lang="fr" sz="3200" b="0">
                <a:solidFill>
                  <a:schemeClr val="lt1"/>
                </a:solidFill>
                <a:latin typeface="Roboto Medium"/>
                <a:ea typeface="Roboto Medium"/>
                <a:cs typeface="Roboto Medium"/>
                <a:sym typeface="Roboto Medium"/>
              </a:rPr>
              <a:t>Appendix</a:t>
            </a:r>
            <a:endParaRPr sz="3200">
              <a:solidFill>
                <a:schemeClr val="lt1"/>
              </a:solidFill>
            </a:endParaRPr>
          </a:p>
        </p:txBody>
      </p:sp>
      <p:sp>
        <p:nvSpPr>
          <p:cNvPr id="826" name="Google Shape;826;g70cfb18324_0_88"/>
          <p:cNvSpPr/>
          <p:nvPr/>
        </p:nvSpPr>
        <p:spPr>
          <a:xfrm>
            <a:off x="162228" y="151002"/>
            <a:ext cx="127200" cy="4838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827" name="Google Shape;827;g70cfb18324_0_88"/>
          <p:cNvSpPr/>
          <p:nvPr/>
        </p:nvSpPr>
        <p:spPr>
          <a:xfrm>
            <a:off x="0" y="0"/>
            <a:ext cx="9144000" cy="5143500"/>
          </a:xfrm>
          <a:custGeom>
            <a:avLst/>
            <a:gdLst/>
            <a:ahLst/>
            <a:cxnLst/>
            <a:rect l="l" t="t" r="r" b="b"/>
            <a:pathLst>
              <a:path w="12192000" h="6858000" extrusionOk="0">
                <a:moveTo>
                  <a:pt x="229299" y="203433"/>
                </a:moveTo>
                <a:lnTo>
                  <a:pt x="229299" y="6654567"/>
                </a:lnTo>
                <a:lnTo>
                  <a:pt x="11962701" y="6654567"/>
                </a:lnTo>
                <a:lnTo>
                  <a:pt x="11962701" y="203433"/>
                </a:lnTo>
                <a:close/>
                <a:moveTo>
                  <a:pt x="0" y="0"/>
                </a:moveTo>
                <a:lnTo>
                  <a:pt x="12192000" y="0"/>
                </a:lnTo>
                <a:lnTo>
                  <a:pt x="12192000" y="6858000"/>
                </a:lnTo>
                <a:lnTo>
                  <a:pt x="0" y="685800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pic>
        <p:nvPicPr>
          <p:cNvPr id="828" name="Google Shape;828;g70cfb18324_0_88"/>
          <p:cNvPicPr preferRelativeResize="0"/>
          <p:nvPr/>
        </p:nvPicPr>
        <p:blipFill rotWithShape="1">
          <a:blip r:embed="rId6">
            <a:alphaModFix amt="50000"/>
          </a:blip>
          <a:srcRect/>
          <a:stretch/>
        </p:blipFill>
        <p:spPr>
          <a:xfrm>
            <a:off x="7680936" y="559507"/>
            <a:ext cx="554431" cy="642216"/>
          </a:xfrm>
          <a:prstGeom prst="rect">
            <a:avLst/>
          </a:prstGeom>
          <a:noFill/>
          <a:ln>
            <a:noFill/>
          </a:ln>
        </p:spPr>
      </p:pic>
      <p:sp>
        <p:nvSpPr>
          <p:cNvPr id="829" name="Google Shape;829;g70cfb18324_0_88"/>
          <p:cNvSpPr txBox="1"/>
          <p:nvPr/>
        </p:nvSpPr>
        <p:spPr>
          <a:xfrm>
            <a:off x="949027" y="3885525"/>
            <a:ext cx="6584400" cy="2769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1600" b="1" i="0" u="none" strike="noStrike" cap="none">
              <a:solidFill>
                <a:srgbClr val="84A5FF"/>
              </a:solidFill>
              <a:latin typeface="Verdana"/>
              <a:ea typeface="Verdana"/>
              <a:cs typeface="Verdana"/>
              <a:sym typeface="Verdana"/>
            </a:endParaRPr>
          </a:p>
          <a:p>
            <a:pPr marL="0" marR="0" lvl="0" indent="0" algn="l" rtl="0">
              <a:lnSpc>
                <a:spcPct val="90000"/>
              </a:lnSpc>
              <a:spcBef>
                <a:spcPts val="0"/>
              </a:spcBef>
              <a:spcAft>
                <a:spcPts val="0"/>
              </a:spcAft>
              <a:buClr>
                <a:srgbClr val="84A5FF"/>
              </a:buClr>
              <a:buSzPts val="1600"/>
              <a:buFont typeface="Arial"/>
              <a:buNone/>
            </a:pPr>
            <a:endParaRPr sz="1600" b="1" i="0" u="none" strike="noStrike" cap="none">
              <a:solidFill>
                <a:srgbClr val="84A5FF"/>
              </a:solidFill>
              <a:latin typeface="Verdana"/>
              <a:ea typeface="Verdana"/>
              <a:cs typeface="Verdana"/>
              <a:sym typeface="Verdan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33"/>
        <p:cNvGrpSpPr/>
        <p:nvPr/>
      </p:nvGrpSpPr>
      <p:grpSpPr>
        <a:xfrm>
          <a:off x="0" y="0"/>
          <a:ext cx="0" cy="0"/>
          <a:chOff x="0" y="0"/>
          <a:chExt cx="0" cy="0"/>
        </a:xfrm>
      </p:grpSpPr>
      <p:pic>
        <p:nvPicPr>
          <p:cNvPr id="834" name="Google Shape;834;g70cfb18324_0_3"/>
          <p:cNvPicPr preferRelativeResize="0"/>
          <p:nvPr/>
        </p:nvPicPr>
        <p:blipFill rotWithShape="1">
          <a:blip r:embed="rId3">
            <a:alphaModFix/>
          </a:blip>
          <a:srcRect/>
          <a:stretch/>
        </p:blipFill>
        <p:spPr>
          <a:xfrm>
            <a:off x="7533313" y="370581"/>
            <a:ext cx="885041" cy="1017381"/>
          </a:xfrm>
          <a:prstGeom prst="rect">
            <a:avLst/>
          </a:prstGeom>
          <a:noFill/>
          <a:ln>
            <a:noFill/>
          </a:ln>
        </p:spPr>
      </p:pic>
      <p:pic>
        <p:nvPicPr>
          <p:cNvPr id="835" name="Google Shape;835;g70cfb18324_0_3"/>
          <p:cNvPicPr preferRelativeResize="0"/>
          <p:nvPr/>
        </p:nvPicPr>
        <p:blipFill rotWithShape="1">
          <a:blip r:embed="rId4">
            <a:alphaModFix/>
          </a:blip>
          <a:srcRect/>
          <a:stretch/>
        </p:blipFill>
        <p:spPr>
          <a:xfrm>
            <a:off x="7199852" y="-19034"/>
            <a:ext cx="1551963" cy="1784029"/>
          </a:xfrm>
          <a:prstGeom prst="rect">
            <a:avLst/>
          </a:prstGeom>
          <a:noFill/>
          <a:ln>
            <a:noFill/>
          </a:ln>
        </p:spPr>
      </p:pic>
      <p:pic>
        <p:nvPicPr>
          <p:cNvPr id="836" name="Google Shape;836;g70cfb18324_0_3"/>
          <p:cNvPicPr preferRelativeResize="0"/>
          <p:nvPr/>
        </p:nvPicPr>
        <p:blipFill rotWithShape="1">
          <a:blip r:embed="rId5">
            <a:alphaModFix/>
          </a:blip>
          <a:srcRect/>
          <a:stretch/>
        </p:blipFill>
        <p:spPr>
          <a:xfrm>
            <a:off x="6474204" y="-857439"/>
            <a:ext cx="2978091" cy="3423405"/>
          </a:xfrm>
          <a:prstGeom prst="rect">
            <a:avLst/>
          </a:prstGeom>
          <a:noFill/>
          <a:ln>
            <a:noFill/>
          </a:ln>
        </p:spPr>
      </p:pic>
      <p:sp>
        <p:nvSpPr>
          <p:cNvPr id="837" name="Google Shape;837;g70cfb18324_0_3"/>
          <p:cNvSpPr txBox="1">
            <a:spLocks noGrp="1"/>
          </p:cNvSpPr>
          <p:nvPr>
            <p:ph type="title"/>
          </p:nvPr>
        </p:nvSpPr>
        <p:spPr>
          <a:xfrm>
            <a:off x="887366" y="2441201"/>
            <a:ext cx="4968300" cy="1345500"/>
          </a:xfrm>
          <a:prstGeom prst="rect">
            <a:avLst/>
          </a:prstGeom>
          <a:noFill/>
          <a:ln>
            <a:noFill/>
          </a:ln>
        </p:spPr>
        <p:txBody>
          <a:bodyPr spcFirstLastPara="1" wrap="square" lIns="68575" tIns="34275" rIns="68575" bIns="34275" anchor="b" anchorCtr="0">
            <a:noAutofit/>
          </a:bodyPr>
          <a:lstStyle/>
          <a:p>
            <a:pPr marL="0" lvl="0" indent="0" algn="l" rtl="0">
              <a:lnSpc>
                <a:spcPct val="80000"/>
              </a:lnSpc>
              <a:spcBef>
                <a:spcPts val="0"/>
              </a:spcBef>
              <a:spcAft>
                <a:spcPts val="0"/>
              </a:spcAft>
              <a:buSzPts val="3600"/>
              <a:buNone/>
            </a:pPr>
            <a:r>
              <a:rPr lang="fr" sz="3200" b="0">
                <a:solidFill>
                  <a:schemeClr val="lt1"/>
                </a:solidFill>
                <a:latin typeface="Roboto Medium"/>
                <a:ea typeface="Roboto Medium"/>
                <a:cs typeface="Roboto Medium"/>
                <a:sym typeface="Roboto Medium"/>
              </a:rPr>
              <a:t>Why do we need Open Source? </a:t>
            </a:r>
            <a:endParaRPr sz="3200" b="0">
              <a:solidFill>
                <a:schemeClr val="lt1"/>
              </a:solidFill>
              <a:latin typeface="Roboto Medium"/>
              <a:ea typeface="Roboto Medium"/>
              <a:cs typeface="Roboto Medium"/>
              <a:sym typeface="Roboto Medium"/>
            </a:endParaRPr>
          </a:p>
          <a:p>
            <a:pPr marL="0" lvl="0" indent="0" algn="l" rtl="0">
              <a:lnSpc>
                <a:spcPct val="80000"/>
              </a:lnSpc>
              <a:spcBef>
                <a:spcPts val="0"/>
              </a:spcBef>
              <a:spcAft>
                <a:spcPts val="0"/>
              </a:spcAft>
              <a:buSzPts val="3600"/>
              <a:buNone/>
            </a:pPr>
            <a:r>
              <a:rPr lang="fr" sz="3200" b="0">
                <a:solidFill>
                  <a:schemeClr val="lt1"/>
                </a:solidFill>
                <a:latin typeface="Roboto Medium"/>
                <a:ea typeface="Roboto Medium"/>
                <a:cs typeface="Roboto Medium"/>
                <a:sym typeface="Roboto Medium"/>
              </a:rPr>
              <a:t>A pharma case study</a:t>
            </a:r>
            <a:endParaRPr sz="3200">
              <a:solidFill>
                <a:schemeClr val="lt1"/>
              </a:solidFill>
            </a:endParaRPr>
          </a:p>
        </p:txBody>
      </p:sp>
      <p:sp>
        <p:nvSpPr>
          <p:cNvPr id="838" name="Google Shape;838;g70cfb18324_0_3"/>
          <p:cNvSpPr/>
          <p:nvPr/>
        </p:nvSpPr>
        <p:spPr>
          <a:xfrm>
            <a:off x="162228" y="151002"/>
            <a:ext cx="127200" cy="4838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839" name="Google Shape;839;g70cfb18324_0_3"/>
          <p:cNvSpPr/>
          <p:nvPr/>
        </p:nvSpPr>
        <p:spPr>
          <a:xfrm>
            <a:off x="0" y="0"/>
            <a:ext cx="9144000" cy="5143500"/>
          </a:xfrm>
          <a:custGeom>
            <a:avLst/>
            <a:gdLst/>
            <a:ahLst/>
            <a:cxnLst/>
            <a:rect l="l" t="t" r="r" b="b"/>
            <a:pathLst>
              <a:path w="12192000" h="6858000" extrusionOk="0">
                <a:moveTo>
                  <a:pt x="229299" y="203433"/>
                </a:moveTo>
                <a:lnTo>
                  <a:pt x="229299" y="6654567"/>
                </a:lnTo>
                <a:lnTo>
                  <a:pt x="11962701" y="6654567"/>
                </a:lnTo>
                <a:lnTo>
                  <a:pt x="11962701" y="203433"/>
                </a:lnTo>
                <a:close/>
                <a:moveTo>
                  <a:pt x="0" y="0"/>
                </a:moveTo>
                <a:lnTo>
                  <a:pt x="12192000" y="0"/>
                </a:lnTo>
                <a:lnTo>
                  <a:pt x="12192000" y="6858000"/>
                </a:lnTo>
                <a:lnTo>
                  <a:pt x="0" y="685800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pic>
        <p:nvPicPr>
          <p:cNvPr id="840" name="Google Shape;840;g70cfb18324_0_3"/>
          <p:cNvPicPr preferRelativeResize="0"/>
          <p:nvPr/>
        </p:nvPicPr>
        <p:blipFill rotWithShape="1">
          <a:blip r:embed="rId6">
            <a:alphaModFix amt="50000"/>
          </a:blip>
          <a:srcRect/>
          <a:stretch/>
        </p:blipFill>
        <p:spPr>
          <a:xfrm>
            <a:off x="7680936" y="559507"/>
            <a:ext cx="554431" cy="642216"/>
          </a:xfrm>
          <a:prstGeom prst="rect">
            <a:avLst/>
          </a:prstGeom>
          <a:noFill/>
          <a:ln>
            <a:noFill/>
          </a:ln>
        </p:spPr>
      </p:pic>
      <p:sp>
        <p:nvSpPr>
          <p:cNvPr id="841" name="Google Shape;841;g70cfb18324_0_3"/>
          <p:cNvSpPr txBox="1"/>
          <p:nvPr/>
        </p:nvSpPr>
        <p:spPr>
          <a:xfrm>
            <a:off x="949027" y="3885525"/>
            <a:ext cx="6584400" cy="2769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100"/>
              <a:buFont typeface="Arial"/>
              <a:buNone/>
            </a:pPr>
            <a:r>
              <a:rPr lang="fr" sz="1600" b="1" i="0" u="none" strike="noStrike" cap="none">
                <a:solidFill>
                  <a:srgbClr val="84A5FF"/>
                </a:solidFill>
                <a:latin typeface="Verdana"/>
                <a:ea typeface="Verdana"/>
                <a:cs typeface="Verdana"/>
                <a:sym typeface="Verdana"/>
              </a:rPr>
              <a:t>Friedrich Rippmann, Merck</a:t>
            </a:r>
            <a:endParaRPr sz="1600" b="1" i="0" u="none" strike="noStrike" cap="none">
              <a:solidFill>
                <a:srgbClr val="84A5FF"/>
              </a:solidFill>
              <a:latin typeface="Verdana"/>
              <a:ea typeface="Verdana"/>
              <a:cs typeface="Verdana"/>
              <a:sym typeface="Verdana"/>
            </a:endParaRPr>
          </a:p>
          <a:p>
            <a:pPr marL="0" marR="0" lvl="0" indent="0" algn="l" rtl="0">
              <a:lnSpc>
                <a:spcPct val="90000"/>
              </a:lnSpc>
              <a:spcBef>
                <a:spcPts val="0"/>
              </a:spcBef>
              <a:spcAft>
                <a:spcPts val="0"/>
              </a:spcAft>
              <a:buClr>
                <a:schemeClr val="dk1"/>
              </a:buClr>
              <a:buSzPts val="1100"/>
              <a:buFont typeface="Arial"/>
              <a:buNone/>
            </a:pPr>
            <a:endParaRPr sz="1600" b="1" i="0" u="none" strike="noStrike" cap="none">
              <a:solidFill>
                <a:srgbClr val="84A5FF"/>
              </a:solidFill>
              <a:latin typeface="Verdana"/>
              <a:ea typeface="Verdana"/>
              <a:cs typeface="Verdana"/>
              <a:sym typeface="Verdana"/>
            </a:endParaRPr>
          </a:p>
          <a:p>
            <a:pPr marL="0" marR="0" lvl="0" indent="0" algn="l" rtl="0">
              <a:lnSpc>
                <a:spcPct val="90000"/>
              </a:lnSpc>
              <a:spcBef>
                <a:spcPts val="0"/>
              </a:spcBef>
              <a:spcAft>
                <a:spcPts val="0"/>
              </a:spcAft>
              <a:buClr>
                <a:srgbClr val="84A5FF"/>
              </a:buClr>
              <a:buSzPts val="1600"/>
              <a:buFont typeface="Arial"/>
              <a:buNone/>
            </a:pPr>
            <a:endParaRPr sz="1600" b="1" i="0" u="none" strike="noStrike" cap="none">
              <a:solidFill>
                <a:srgbClr val="84A5FF"/>
              </a:solidFill>
              <a:latin typeface="Verdana"/>
              <a:ea typeface="Verdana"/>
              <a:cs typeface="Verdana"/>
              <a:sym typeface="Verdana"/>
            </a:endParaRPr>
          </a:p>
        </p:txBody>
      </p:sp>
      <p:sp>
        <p:nvSpPr>
          <p:cNvPr id="842" name="Google Shape;842;g70cfb18324_0_3"/>
          <p:cNvSpPr/>
          <p:nvPr/>
        </p:nvSpPr>
        <p:spPr>
          <a:xfrm>
            <a:off x="7418900" y="4089375"/>
            <a:ext cx="1551900" cy="902400"/>
          </a:xfrm>
          <a:prstGeom prst="rect">
            <a:avLst/>
          </a:prstGeom>
          <a:solidFill>
            <a:schemeClr val="lt2"/>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3" name="Google Shape;843;g70cfb18324_0_3"/>
          <p:cNvPicPr preferRelativeResize="0"/>
          <p:nvPr/>
        </p:nvPicPr>
        <p:blipFill rotWithShape="1">
          <a:blip r:embed="rId7">
            <a:alphaModFix/>
          </a:blip>
          <a:srcRect/>
          <a:stretch/>
        </p:blipFill>
        <p:spPr>
          <a:xfrm>
            <a:off x="7533325" y="4469375"/>
            <a:ext cx="1322425" cy="211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g70cfb18324_0_16"/>
          <p:cNvSpPr txBox="1">
            <a:spLocks noGrp="1"/>
          </p:cNvSpPr>
          <p:nvPr>
            <p:ph type="title"/>
          </p:nvPr>
        </p:nvSpPr>
        <p:spPr>
          <a:xfrm>
            <a:off x="252498" y="167975"/>
            <a:ext cx="45732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THE DRUG AND YOUR BODY</a:t>
            </a:r>
            <a:br>
              <a:rPr lang="fr"/>
            </a:br>
            <a:endParaRPr>
              <a:solidFill>
                <a:srgbClr val="84A5FF"/>
              </a:solidFill>
            </a:endParaRPr>
          </a:p>
        </p:txBody>
      </p:sp>
      <p:pic>
        <p:nvPicPr>
          <p:cNvPr id="850" name="Google Shape;850;g70cfb18324_0_16"/>
          <p:cNvPicPr preferRelativeResize="0"/>
          <p:nvPr/>
        </p:nvPicPr>
        <p:blipFill rotWithShape="1">
          <a:blip r:embed="rId3">
            <a:alphaModFix/>
          </a:blip>
          <a:srcRect/>
          <a:stretch/>
        </p:blipFill>
        <p:spPr>
          <a:xfrm>
            <a:off x="1963475" y="768254"/>
            <a:ext cx="5124300" cy="3919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3"/>
          <p:cNvSpPr/>
          <p:nvPr/>
        </p:nvSpPr>
        <p:spPr>
          <a:xfrm>
            <a:off x="5968286" y="3362324"/>
            <a:ext cx="984300" cy="395400"/>
          </a:xfrm>
          <a:prstGeom prst="roundRect">
            <a:avLst>
              <a:gd name="adj" fmla="val 5669"/>
            </a:avLst>
          </a:prstGeom>
          <a:solidFill>
            <a:schemeClr val="lt1"/>
          </a:solidFill>
          <a:ln w="9525" cap="flat" cmpd="sng">
            <a:solidFill>
              <a:srgbClr val="D0E5FD"/>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grpSp>
        <p:nvGrpSpPr>
          <p:cNvPr id="93" name="Google Shape;93;p3"/>
          <p:cNvGrpSpPr/>
          <p:nvPr/>
        </p:nvGrpSpPr>
        <p:grpSpPr>
          <a:xfrm>
            <a:off x="4278161" y="2903861"/>
            <a:ext cx="3756399" cy="796897"/>
            <a:chOff x="7231897" y="4094377"/>
            <a:chExt cx="3752647" cy="796101"/>
          </a:xfrm>
        </p:grpSpPr>
        <p:pic>
          <p:nvPicPr>
            <p:cNvPr id="94" name="Google Shape;94;p3"/>
            <p:cNvPicPr preferRelativeResize="0"/>
            <p:nvPr/>
          </p:nvPicPr>
          <p:blipFill rotWithShape="1">
            <a:blip r:embed="rId3">
              <a:alphaModFix/>
            </a:blip>
            <a:srcRect/>
            <a:stretch/>
          </p:blipFill>
          <p:spPr>
            <a:xfrm>
              <a:off x="7231897" y="4100624"/>
              <a:ext cx="930591" cy="260918"/>
            </a:xfrm>
            <a:prstGeom prst="rect">
              <a:avLst/>
            </a:prstGeom>
            <a:noFill/>
            <a:ln>
              <a:noFill/>
            </a:ln>
          </p:spPr>
        </p:pic>
        <p:pic>
          <p:nvPicPr>
            <p:cNvPr id="95" name="Google Shape;95;p3"/>
            <p:cNvPicPr preferRelativeResize="0"/>
            <p:nvPr/>
          </p:nvPicPr>
          <p:blipFill rotWithShape="1">
            <a:blip r:embed="rId4">
              <a:alphaModFix/>
            </a:blip>
            <a:srcRect/>
            <a:stretch/>
          </p:blipFill>
          <p:spPr>
            <a:xfrm>
              <a:off x="10278830" y="4656095"/>
              <a:ext cx="705714" cy="187109"/>
            </a:xfrm>
            <a:prstGeom prst="rect">
              <a:avLst/>
            </a:prstGeom>
            <a:noFill/>
            <a:ln>
              <a:noFill/>
            </a:ln>
          </p:spPr>
        </p:pic>
        <p:pic>
          <p:nvPicPr>
            <p:cNvPr id="96" name="Google Shape;96;p3"/>
            <p:cNvPicPr preferRelativeResize="0"/>
            <p:nvPr/>
          </p:nvPicPr>
          <p:blipFill rotWithShape="1">
            <a:blip r:embed="rId5">
              <a:alphaModFix/>
            </a:blip>
            <a:srcRect/>
            <a:stretch/>
          </p:blipFill>
          <p:spPr>
            <a:xfrm>
              <a:off x="8240587" y="4574152"/>
              <a:ext cx="425824" cy="316326"/>
            </a:xfrm>
            <a:prstGeom prst="rect">
              <a:avLst/>
            </a:prstGeom>
            <a:noFill/>
            <a:ln>
              <a:noFill/>
            </a:ln>
          </p:spPr>
        </p:pic>
        <p:pic>
          <p:nvPicPr>
            <p:cNvPr id="97" name="Google Shape;97;p3"/>
            <p:cNvPicPr preferRelativeResize="0"/>
            <p:nvPr/>
          </p:nvPicPr>
          <p:blipFill rotWithShape="1">
            <a:blip r:embed="rId6">
              <a:alphaModFix/>
            </a:blip>
            <a:srcRect/>
            <a:stretch/>
          </p:blipFill>
          <p:spPr>
            <a:xfrm>
              <a:off x="7433712" y="4530831"/>
              <a:ext cx="413314" cy="355346"/>
            </a:xfrm>
            <a:prstGeom prst="rect">
              <a:avLst/>
            </a:prstGeom>
            <a:noFill/>
            <a:ln>
              <a:noFill/>
            </a:ln>
          </p:spPr>
        </p:pic>
        <p:pic>
          <p:nvPicPr>
            <p:cNvPr id="98" name="Google Shape;98;p3"/>
            <p:cNvPicPr preferRelativeResize="0"/>
            <p:nvPr/>
          </p:nvPicPr>
          <p:blipFill rotWithShape="1">
            <a:blip r:embed="rId7">
              <a:alphaModFix/>
            </a:blip>
            <a:srcRect/>
            <a:stretch/>
          </p:blipFill>
          <p:spPr>
            <a:xfrm>
              <a:off x="9077465" y="4634861"/>
              <a:ext cx="756458" cy="229575"/>
            </a:xfrm>
            <a:prstGeom prst="rect">
              <a:avLst/>
            </a:prstGeom>
            <a:noFill/>
            <a:ln>
              <a:noFill/>
            </a:ln>
          </p:spPr>
        </p:pic>
        <p:grpSp>
          <p:nvGrpSpPr>
            <p:cNvPr id="99" name="Google Shape;99;p3"/>
            <p:cNvGrpSpPr/>
            <p:nvPr/>
          </p:nvGrpSpPr>
          <p:grpSpPr>
            <a:xfrm>
              <a:off x="10127718" y="4141468"/>
              <a:ext cx="841005" cy="247104"/>
              <a:chOff x="5958633" y="2807419"/>
              <a:chExt cx="5143760" cy="1440000"/>
            </a:xfrm>
          </p:grpSpPr>
          <p:pic>
            <p:nvPicPr>
              <p:cNvPr id="100" name="Google Shape;100;p3"/>
              <p:cNvPicPr preferRelativeResize="0"/>
              <p:nvPr/>
            </p:nvPicPr>
            <p:blipFill rotWithShape="1">
              <a:blip r:embed="rId8">
                <a:alphaModFix/>
              </a:blip>
              <a:srcRect l="26174" t="13277" r="24997" b="13284"/>
              <a:stretch/>
            </p:blipFill>
            <p:spPr>
              <a:xfrm>
                <a:off x="5958633" y="2807419"/>
                <a:ext cx="957358" cy="1440000"/>
              </a:xfrm>
              <a:prstGeom prst="rect">
                <a:avLst/>
              </a:prstGeom>
              <a:noFill/>
              <a:ln>
                <a:noFill/>
              </a:ln>
            </p:spPr>
          </p:pic>
          <p:pic>
            <p:nvPicPr>
              <p:cNvPr id="101" name="Google Shape;101;p3"/>
              <p:cNvPicPr preferRelativeResize="0"/>
              <p:nvPr/>
            </p:nvPicPr>
            <p:blipFill rotWithShape="1">
              <a:blip r:embed="rId9">
                <a:alphaModFix/>
              </a:blip>
              <a:srcRect/>
              <a:stretch/>
            </p:blipFill>
            <p:spPr>
              <a:xfrm>
                <a:off x="7069882" y="2807425"/>
                <a:ext cx="4032511" cy="1438660"/>
              </a:xfrm>
              <a:prstGeom prst="rect">
                <a:avLst/>
              </a:prstGeom>
              <a:noFill/>
              <a:ln>
                <a:noFill/>
              </a:ln>
            </p:spPr>
          </p:pic>
        </p:grpSp>
        <p:pic>
          <p:nvPicPr>
            <p:cNvPr id="102" name="Google Shape;102;p3" descr="Image result for iktos"/>
            <p:cNvPicPr preferRelativeResize="0"/>
            <p:nvPr/>
          </p:nvPicPr>
          <p:blipFill rotWithShape="1">
            <a:blip r:embed="rId10">
              <a:alphaModFix/>
            </a:blip>
            <a:srcRect t="24983" b="27724"/>
            <a:stretch/>
          </p:blipFill>
          <p:spPr>
            <a:xfrm>
              <a:off x="8725029" y="4094377"/>
              <a:ext cx="765104" cy="361826"/>
            </a:xfrm>
            <a:prstGeom prst="rect">
              <a:avLst/>
            </a:prstGeom>
            <a:noFill/>
            <a:ln>
              <a:noFill/>
            </a:ln>
          </p:spPr>
        </p:pic>
      </p:grpSp>
      <p:sp>
        <p:nvSpPr>
          <p:cNvPr id="103" name="Google Shape;103;p3"/>
          <p:cNvSpPr/>
          <p:nvPr/>
        </p:nvSpPr>
        <p:spPr>
          <a:xfrm>
            <a:off x="203425" y="4042077"/>
            <a:ext cx="8737200" cy="9312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104" name="Google Shape;104;p3"/>
          <p:cNvSpPr/>
          <p:nvPr/>
        </p:nvSpPr>
        <p:spPr>
          <a:xfrm>
            <a:off x="627078" y="4484351"/>
            <a:ext cx="5928900" cy="383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fr" sz="800" b="0" i="0" u="none" strike="noStrike" cap="none">
                <a:solidFill>
                  <a:srgbClr val="7F7F7F"/>
                </a:solidFill>
                <a:latin typeface="Verdana"/>
                <a:ea typeface="Verdana"/>
                <a:cs typeface="Verdana"/>
                <a:sym typeface="Verdana"/>
              </a:rPr>
              <a:t>This project has received funding from the Innovative Medicines Initiative 2 Joint Undertaking under grant agreement N° 831472. This Joint Undertaking receives support from the European Union’s Horizon 2020 research and innovation programme and EFPIA</a:t>
            </a:r>
            <a:endParaRPr sz="800" b="0" i="0" u="none" strike="noStrike" cap="none">
              <a:solidFill>
                <a:srgbClr val="7F7F7F"/>
              </a:solidFill>
              <a:latin typeface="Verdana"/>
              <a:ea typeface="Verdana"/>
              <a:cs typeface="Verdana"/>
              <a:sym typeface="Verdana"/>
            </a:endParaRPr>
          </a:p>
          <a:p>
            <a:pPr marL="0" marR="0" lvl="0" indent="0" algn="l" rtl="0">
              <a:lnSpc>
                <a:spcPct val="100000"/>
              </a:lnSpc>
              <a:spcBef>
                <a:spcPts val="0"/>
              </a:spcBef>
              <a:spcAft>
                <a:spcPts val="0"/>
              </a:spcAft>
              <a:buClr>
                <a:schemeClr val="dk1"/>
              </a:buClr>
              <a:buSzPts val="1100"/>
              <a:buFont typeface="Arial"/>
              <a:buNone/>
            </a:pPr>
            <a:r>
              <a:rPr lang="fr" sz="800" b="0" i="0" u="none" strike="noStrike" cap="none">
                <a:solidFill>
                  <a:srgbClr val="7F7F7F"/>
                </a:solidFill>
                <a:latin typeface="Verdana"/>
                <a:ea typeface="Verdana"/>
                <a:cs typeface="Verdana"/>
                <a:sym typeface="Verdana"/>
              </a:rPr>
              <a:t>“The statements and opinions presented here reflect the author's view and neither IMI nor the European Union, EFPIA, or any Associated Partners are responsible for any use that may be made of the information contained therein.”</a:t>
            </a:r>
            <a:endParaRPr sz="800" b="0" i="0" u="none" strike="noStrike" cap="none">
              <a:solidFill>
                <a:srgbClr val="7F7F7F"/>
              </a:solidFill>
              <a:latin typeface="Verdana"/>
              <a:ea typeface="Verdana"/>
              <a:cs typeface="Verdana"/>
              <a:sym typeface="Verdana"/>
            </a:endParaRPr>
          </a:p>
          <a:p>
            <a:pPr marL="0" marR="0" lvl="0" indent="0" algn="l" rtl="0">
              <a:lnSpc>
                <a:spcPct val="100000"/>
              </a:lnSpc>
              <a:spcBef>
                <a:spcPts val="0"/>
              </a:spcBef>
              <a:spcAft>
                <a:spcPts val="0"/>
              </a:spcAft>
              <a:buClr>
                <a:schemeClr val="dk1"/>
              </a:buClr>
              <a:buSzPts val="1100"/>
              <a:buFont typeface="Arial"/>
              <a:buNone/>
            </a:pPr>
            <a:endParaRPr sz="800" b="0" i="0" u="none" strike="noStrike" cap="none">
              <a:solidFill>
                <a:srgbClr val="7F7F7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7F7F7F"/>
              </a:solidFill>
              <a:latin typeface="Verdana"/>
              <a:ea typeface="Verdana"/>
              <a:cs typeface="Verdana"/>
              <a:sym typeface="Verdana"/>
            </a:endParaRPr>
          </a:p>
        </p:txBody>
      </p:sp>
      <p:grpSp>
        <p:nvGrpSpPr>
          <p:cNvPr id="105" name="Google Shape;105;p3"/>
          <p:cNvGrpSpPr/>
          <p:nvPr/>
        </p:nvGrpSpPr>
        <p:grpSpPr>
          <a:xfrm>
            <a:off x="6799319" y="4398052"/>
            <a:ext cx="1605090" cy="219250"/>
            <a:chOff x="-524766" y="6181712"/>
            <a:chExt cx="2411856" cy="329452"/>
          </a:xfrm>
        </p:grpSpPr>
        <p:pic>
          <p:nvPicPr>
            <p:cNvPr id="106" name="Google Shape;106;p3" descr="https://europa.eu/european-union/sites/europaeu/files/docs/body/flag_yellow_high.jpg"/>
            <p:cNvPicPr preferRelativeResize="0"/>
            <p:nvPr/>
          </p:nvPicPr>
          <p:blipFill rotWithShape="1">
            <a:blip r:embed="rId11">
              <a:alphaModFix/>
            </a:blip>
            <a:srcRect/>
            <a:stretch/>
          </p:blipFill>
          <p:spPr>
            <a:xfrm>
              <a:off x="691932" y="6201259"/>
              <a:ext cx="464616" cy="309905"/>
            </a:xfrm>
            <a:prstGeom prst="rect">
              <a:avLst/>
            </a:prstGeom>
            <a:noFill/>
            <a:ln>
              <a:noFill/>
            </a:ln>
          </p:spPr>
        </p:pic>
        <p:pic>
          <p:nvPicPr>
            <p:cNvPr id="107" name="Google Shape;107;p3"/>
            <p:cNvPicPr preferRelativeResize="0"/>
            <p:nvPr/>
          </p:nvPicPr>
          <p:blipFill rotWithShape="1">
            <a:blip r:embed="rId12">
              <a:alphaModFix/>
            </a:blip>
            <a:srcRect/>
            <a:stretch/>
          </p:blipFill>
          <p:spPr>
            <a:xfrm>
              <a:off x="1356334" y="6193470"/>
              <a:ext cx="530756" cy="309905"/>
            </a:xfrm>
            <a:prstGeom prst="rect">
              <a:avLst/>
            </a:prstGeom>
            <a:noFill/>
            <a:ln>
              <a:noFill/>
            </a:ln>
          </p:spPr>
        </p:pic>
        <p:pic>
          <p:nvPicPr>
            <p:cNvPr id="108" name="Google Shape;108;p3"/>
            <p:cNvPicPr preferRelativeResize="0"/>
            <p:nvPr/>
          </p:nvPicPr>
          <p:blipFill rotWithShape="1">
            <a:blip r:embed="rId13">
              <a:alphaModFix/>
            </a:blip>
            <a:srcRect/>
            <a:stretch/>
          </p:blipFill>
          <p:spPr>
            <a:xfrm>
              <a:off x="-524766" y="6181712"/>
              <a:ext cx="1008505" cy="309905"/>
            </a:xfrm>
            <a:prstGeom prst="rect">
              <a:avLst/>
            </a:prstGeom>
            <a:noFill/>
            <a:ln>
              <a:noFill/>
            </a:ln>
          </p:spPr>
        </p:pic>
      </p:grpSp>
      <p:sp>
        <p:nvSpPr>
          <p:cNvPr id="109" name="Google Shape;109;p3"/>
          <p:cNvSpPr txBox="1"/>
          <p:nvPr/>
        </p:nvSpPr>
        <p:spPr>
          <a:xfrm>
            <a:off x="370711" y="879597"/>
            <a:ext cx="2073000" cy="161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sz="1100" b="0" i="0" u="none" strike="noStrike" cap="none">
                <a:solidFill>
                  <a:srgbClr val="BFBFBF"/>
                </a:solidFill>
                <a:latin typeface="Verdana"/>
                <a:ea typeface="Verdana"/>
                <a:cs typeface="Verdana"/>
                <a:sym typeface="Verdana"/>
              </a:rPr>
              <a:t>JUNE 2019 – MAY 2022 </a:t>
            </a:r>
            <a:endParaRPr sz="1100" b="0" i="0" u="none" strike="noStrike" cap="none">
              <a:solidFill>
                <a:srgbClr val="BFBFBF"/>
              </a:solidFill>
              <a:latin typeface="Verdana"/>
              <a:ea typeface="Verdana"/>
              <a:cs typeface="Verdana"/>
              <a:sym typeface="Verdana"/>
            </a:endParaRPr>
          </a:p>
        </p:txBody>
      </p:sp>
      <p:cxnSp>
        <p:nvCxnSpPr>
          <p:cNvPr id="110" name="Google Shape;110;p3"/>
          <p:cNvCxnSpPr/>
          <p:nvPr/>
        </p:nvCxnSpPr>
        <p:spPr>
          <a:xfrm>
            <a:off x="3675427" y="878047"/>
            <a:ext cx="0" cy="2957100"/>
          </a:xfrm>
          <a:prstGeom prst="straightConnector1">
            <a:avLst/>
          </a:prstGeom>
          <a:noFill/>
          <a:ln w="9525" cap="flat" cmpd="sng">
            <a:solidFill>
              <a:srgbClr val="EFF2FF"/>
            </a:solidFill>
            <a:prstDash val="solid"/>
            <a:miter lim="800000"/>
            <a:headEnd type="none" w="sm" len="sm"/>
            <a:tailEnd type="none" w="sm" len="sm"/>
          </a:ln>
        </p:spPr>
      </p:cxnSp>
      <p:sp>
        <p:nvSpPr>
          <p:cNvPr id="111" name="Google Shape;111;p3"/>
          <p:cNvSpPr txBox="1">
            <a:spLocks noGrp="1"/>
          </p:cNvSpPr>
          <p:nvPr>
            <p:ph type="title"/>
          </p:nvPr>
        </p:nvSpPr>
        <p:spPr>
          <a:xfrm>
            <a:off x="336665" y="228028"/>
            <a:ext cx="7125300" cy="443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accent1"/>
              </a:buClr>
              <a:buSzPts val="2400"/>
              <a:buFont typeface="Verdana"/>
              <a:buNone/>
            </a:pPr>
            <a:r>
              <a:rPr lang="fr" sz="2400" b="1"/>
              <a:t>MACHINE LEARNING LEDGER </a:t>
            </a:r>
            <a:r>
              <a:rPr lang="fr" sz="2400" b="1">
                <a:solidFill>
                  <a:srgbClr val="84A5FF"/>
                </a:solidFill>
              </a:rPr>
              <a:t>ORCHESTRATION FOR DRUG DISCOVERY</a:t>
            </a:r>
            <a:endParaRPr sz="2400" b="1">
              <a:solidFill>
                <a:srgbClr val="84A5FF"/>
              </a:solidFill>
            </a:endParaRPr>
          </a:p>
        </p:txBody>
      </p:sp>
      <p:sp>
        <p:nvSpPr>
          <p:cNvPr id="112" name="Google Shape;112;p3"/>
          <p:cNvSpPr/>
          <p:nvPr/>
        </p:nvSpPr>
        <p:spPr>
          <a:xfrm>
            <a:off x="197153" y="4042177"/>
            <a:ext cx="48000" cy="9312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grpSp>
        <p:nvGrpSpPr>
          <p:cNvPr id="113" name="Google Shape;113;p3"/>
          <p:cNvGrpSpPr/>
          <p:nvPr/>
        </p:nvGrpSpPr>
        <p:grpSpPr>
          <a:xfrm>
            <a:off x="5301802" y="877449"/>
            <a:ext cx="1710054" cy="161550"/>
            <a:chOff x="7921879" y="1702558"/>
            <a:chExt cx="2280072" cy="215400"/>
          </a:xfrm>
        </p:grpSpPr>
        <p:sp>
          <p:nvSpPr>
            <p:cNvPr id="114" name="Google Shape;114;p3"/>
            <p:cNvSpPr txBox="1"/>
            <p:nvPr/>
          </p:nvSpPr>
          <p:spPr>
            <a:xfrm>
              <a:off x="8218764" y="1702558"/>
              <a:ext cx="1683300" cy="215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chemeClr val="dk2"/>
                  </a:solidFill>
                  <a:latin typeface="Verdana"/>
                  <a:ea typeface="Verdana"/>
                  <a:cs typeface="Verdana"/>
                  <a:sym typeface="Verdana"/>
                </a:rPr>
                <a:t>PHARMA PARTNERS</a:t>
              </a:r>
              <a:endParaRPr sz="1100" b="0" i="0" u="none" strike="noStrike" cap="none">
                <a:solidFill>
                  <a:srgbClr val="000000"/>
                </a:solidFill>
                <a:latin typeface="Arial"/>
                <a:ea typeface="Arial"/>
                <a:cs typeface="Arial"/>
                <a:sym typeface="Arial"/>
              </a:endParaRPr>
            </a:p>
          </p:txBody>
        </p:sp>
        <p:cxnSp>
          <p:nvCxnSpPr>
            <p:cNvPr id="115" name="Google Shape;115;p3"/>
            <p:cNvCxnSpPr/>
            <p:nvPr/>
          </p:nvCxnSpPr>
          <p:spPr>
            <a:xfrm>
              <a:off x="7921879" y="1808330"/>
              <a:ext cx="563400" cy="0"/>
            </a:xfrm>
            <a:prstGeom prst="straightConnector1">
              <a:avLst/>
            </a:prstGeom>
            <a:noFill/>
            <a:ln w="9525" cap="flat" cmpd="sng">
              <a:solidFill>
                <a:srgbClr val="EFF2FF"/>
              </a:solidFill>
              <a:prstDash val="solid"/>
              <a:miter lim="800000"/>
              <a:headEnd type="none" w="sm" len="sm"/>
              <a:tailEnd type="none" w="sm" len="sm"/>
            </a:ln>
          </p:spPr>
        </p:cxnSp>
        <p:cxnSp>
          <p:nvCxnSpPr>
            <p:cNvPr id="116" name="Google Shape;116;p3"/>
            <p:cNvCxnSpPr/>
            <p:nvPr/>
          </p:nvCxnSpPr>
          <p:spPr>
            <a:xfrm>
              <a:off x="9638551" y="1808330"/>
              <a:ext cx="563400" cy="0"/>
            </a:xfrm>
            <a:prstGeom prst="straightConnector1">
              <a:avLst/>
            </a:prstGeom>
            <a:noFill/>
            <a:ln w="9525" cap="flat" cmpd="sng">
              <a:solidFill>
                <a:srgbClr val="EFF2FF"/>
              </a:solidFill>
              <a:prstDash val="solid"/>
              <a:miter lim="800000"/>
              <a:headEnd type="none" w="sm" len="sm"/>
              <a:tailEnd type="none" w="sm" len="sm"/>
            </a:ln>
          </p:spPr>
        </p:cxnSp>
      </p:grpSp>
      <p:grpSp>
        <p:nvGrpSpPr>
          <p:cNvPr id="117" name="Google Shape;117;p3"/>
          <p:cNvGrpSpPr/>
          <p:nvPr/>
        </p:nvGrpSpPr>
        <p:grpSpPr>
          <a:xfrm>
            <a:off x="5301802" y="2702055"/>
            <a:ext cx="1710054" cy="161550"/>
            <a:chOff x="7921879" y="1702558"/>
            <a:chExt cx="2280072" cy="215400"/>
          </a:xfrm>
        </p:grpSpPr>
        <p:sp>
          <p:nvSpPr>
            <p:cNvPr id="118" name="Google Shape;118;p3"/>
            <p:cNvSpPr txBox="1"/>
            <p:nvPr/>
          </p:nvSpPr>
          <p:spPr>
            <a:xfrm>
              <a:off x="8218764" y="1702558"/>
              <a:ext cx="1683300" cy="215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fr" sz="600" b="0" i="0" u="none" strike="noStrike" cap="none">
                  <a:solidFill>
                    <a:schemeClr val="dk2"/>
                  </a:solidFill>
                  <a:latin typeface="Verdana"/>
                  <a:ea typeface="Verdana"/>
                  <a:cs typeface="Verdana"/>
                  <a:sym typeface="Verdana"/>
                </a:rPr>
                <a:t>PUBLIC PARTNERS</a:t>
              </a:r>
              <a:endParaRPr sz="1100" b="0" i="0" u="none" strike="noStrike" cap="none">
                <a:solidFill>
                  <a:srgbClr val="000000"/>
                </a:solidFill>
                <a:latin typeface="Arial"/>
                <a:ea typeface="Arial"/>
                <a:cs typeface="Arial"/>
                <a:sym typeface="Arial"/>
              </a:endParaRPr>
            </a:p>
          </p:txBody>
        </p:sp>
        <p:cxnSp>
          <p:nvCxnSpPr>
            <p:cNvPr id="119" name="Google Shape;119;p3"/>
            <p:cNvCxnSpPr/>
            <p:nvPr/>
          </p:nvCxnSpPr>
          <p:spPr>
            <a:xfrm>
              <a:off x="7921879" y="1808330"/>
              <a:ext cx="563400" cy="0"/>
            </a:xfrm>
            <a:prstGeom prst="straightConnector1">
              <a:avLst/>
            </a:prstGeom>
            <a:noFill/>
            <a:ln w="9525" cap="flat" cmpd="sng">
              <a:solidFill>
                <a:srgbClr val="EFF2FF"/>
              </a:solidFill>
              <a:prstDash val="solid"/>
              <a:miter lim="800000"/>
              <a:headEnd type="none" w="sm" len="sm"/>
              <a:tailEnd type="none" w="sm" len="sm"/>
            </a:ln>
          </p:spPr>
        </p:cxnSp>
        <p:cxnSp>
          <p:nvCxnSpPr>
            <p:cNvPr id="120" name="Google Shape;120;p3"/>
            <p:cNvCxnSpPr/>
            <p:nvPr/>
          </p:nvCxnSpPr>
          <p:spPr>
            <a:xfrm>
              <a:off x="9638551" y="1808330"/>
              <a:ext cx="563400" cy="0"/>
            </a:xfrm>
            <a:prstGeom prst="straightConnector1">
              <a:avLst/>
            </a:prstGeom>
            <a:noFill/>
            <a:ln w="9525" cap="flat" cmpd="sng">
              <a:solidFill>
                <a:srgbClr val="EFF2FF"/>
              </a:solidFill>
              <a:prstDash val="solid"/>
              <a:miter lim="800000"/>
              <a:headEnd type="none" w="sm" len="sm"/>
              <a:tailEnd type="none" w="sm" len="sm"/>
            </a:ln>
          </p:spPr>
        </p:cxnSp>
      </p:grpSp>
      <p:grpSp>
        <p:nvGrpSpPr>
          <p:cNvPr id="121" name="Google Shape;121;p3"/>
          <p:cNvGrpSpPr/>
          <p:nvPr/>
        </p:nvGrpSpPr>
        <p:grpSpPr>
          <a:xfrm>
            <a:off x="4366469" y="982873"/>
            <a:ext cx="3737295" cy="1301447"/>
            <a:chOff x="5821959" y="1716897"/>
            <a:chExt cx="4983060" cy="1735263"/>
          </a:xfrm>
        </p:grpSpPr>
        <p:sp>
          <p:nvSpPr>
            <p:cNvPr id="122" name="Google Shape;122;p3"/>
            <p:cNvSpPr/>
            <p:nvPr/>
          </p:nvSpPr>
          <p:spPr>
            <a:xfrm>
              <a:off x="9479559" y="2281806"/>
              <a:ext cx="1275000" cy="629100"/>
            </a:xfrm>
            <a:prstGeom prst="roundRect">
              <a:avLst>
                <a:gd name="adj" fmla="val 5669"/>
              </a:avLst>
            </a:prstGeom>
            <a:solidFill>
              <a:schemeClr val="lt1"/>
            </a:solidFill>
            <a:ln w="9525" cap="flat" cmpd="sng">
              <a:solidFill>
                <a:srgbClr val="D0E5FD"/>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pic>
          <p:nvPicPr>
            <p:cNvPr id="123" name="Google Shape;123;p3" descr="http://www.underconsideration.com/brandnew/archives/merck_logo_detail.png"/>
            <p:cNvPicPr preferRelativeResize="0"/>
            <p:nvPr/>
          </p:nvPicPr>
          <p:blipFill rotWithShape="1">
            <a:blip r:embed="rId14">
              <a:alphaModFix/>
            </a:blip>
            <a:srcRect/>
            <a:stretch/>
          </p:blipFill>
          <p:spPr>
            <a:xfrm>
              <a:off x="5821959" y="3047766"/>
              <a:ext cx="1037747" cy="311326"/>
            </a:xfrm>
            <a:prstGeom prst="rect">
              <a:avLst/>
            </a:prstGeom>
            <a:noFill/>
            <a:ln>
              <a:noFill/>
            </a:ln>
          </p:spPr>
        </p:pic>
        <p:pic>
          <p:nvPicPr>
            <p:cNvPr id="124" name="Google Shape;124;p3" descr="http://logok.org/wp-content/uploads/2014/11/Janssen-logo-and-jandj-logo-1024x768.png"/>
            <p:cNvPicPr preferRelativeResize="0"/>
            <p:nvPr/>
          </p:nvPicPr>
          <p:blipFill rotWithShape="1">
            <a:blip r:embed="rId15">
              <a:alphaModFix/>
            </a:blip>
            <a:srcRect/>
            <a:stretch/>
          </p:blipFill>
          <p:spPr>
            <a:xfrm>
              <a:off x="9635364" y="2164275"/>
              <a:ext cx="1066617" cy="799965"/>
            </a:xfrm>
            <a:prstGeom prst="rect">
              <a:avLst/>
            </a:prstGeom>
            <a:noFill/>
            <a:ln>
              <a:noFill/>
            </a:ln>
          </p:spPr>
        </p:pic>
        <p:pic>
          <p:nvPicPr>
            <p:cNvPr id="125" name="Google Shape;125;p3" descr="File:Boehringer Ingelheim Logo.svg"/>
            <p:cNvPicPr preferRelativeResize="0"/>
            <p:nvPr/>
          </p:nvPicPr>
          <p:blipFill rotWithShape="1">
            <a:blip r:embed="rId16">
              <a:alphaModFix/>
            </a:blip>
            <a:srcRect/>
            <a:stretch/>
          </p:blipFill>
          <p:spPr>
            <a:xfrm>
              <a:off x="7050084" y="2389487"/>
              <a:ext cx="1092046" cy="361081"/>
            </a:xfrm>
            <a:prstGeom prst="rect">
              <a:avLst/>
            </a:prstGeom>
            <a:noFill/>
            <a:ln>
              <a:noFill/>
            </a:ln>
          </p:spPr>
        </p:pic>
        <p:pic>
          <p:nvPicPr>
            <p:cNvPr id="126" name="Google Shape;126;p3" descr="http://www.ditium.com/wp/wp-content/uploads/2014/06/6-Chemical_and_Pharmaceutical-Consumer_Healthcare-International-Europe-Germany-Asia-Singapore-Bayer_AG_logo.png"/>
            <p:cNvPicPr preferRelativeResize="0"/>
            <p:nvPr/>
          </p:nvPicPr>
          <p:blipFill rotWithShape="1">
            <a:blip r:embed="rId17">
              <a:alphaModFix/>
            </a:blip>
            <a:srcRect/>
            <a:stretch/>
          </p:blipFill>
          <p:spPr>
            <a:xfrm>
              <a:off x="6038332" y="2319548"/>
              <a:ext cx="539515" cy="544372"/>
            </a:xfrm>
            <a:prstGeom prst="rect">
              <a:avLst/>
            </a:prstGeom>
            <a:noFill/>
            <a:ln>
              <a:noFill/>
            </a:ln>
          </p:spPr>
        </p:pic>
        <p:pic>
          <p:nvPicPr>
            <p:cNvPr id="127" name="Google Shape;127;p3" descr="Image result for Servier logo"/>
            <p:cNvPicPr preferRelativeResize="0"/>
            <p:nvPr/>
          </p:nvPicPr>
          <p:blipFill rotWithShape="1">
            <a:blip r:embed="rId18">
              <a:alphaModFix/>
            </a:blip>
            <a:srcRect/>
            <a:stretch/>
          </p:blipFill>
          <p:spPr>
            <a:xfrm>
              <a:off x="9706060" y="3052868"/>
              <a:ext cx="880845" cy="399292"/>
            </a:xfrm>
            <a:prstGeom prst="rect">
              <a:avLst/>
            </a:prstGeom>
            <a:noFill/>
            <a:ln>
              <a:noFill/>
            </a:ln>
          </p:spPr>
        </p:pic>
        <p:pic>
          <p:nvPicPr>
            <p:cNvPr id="128" name="Google Shape;128;p3" descr="http://logok.org/wp-content/uploads/2014/10/GSK-logo-2014.png"/>
            <p:cNvPicPr preferRelativeResize="0"/>
            <p:nvPr/>
          </p:nvPicPr>
          <p:blipFill rotWithShape="1">
            <a:blip r:embed="rId19">
              <a:alphaModFix/>
            </a:blip>
            <a:srcRect/>
            <a:stretch/>
          </p:blipFill>
          <p:spPr>
            <a:xfrm>
              <a:off x="8364649" y="2158586"/>
              <a:ext cx="1126270" cy="844704"/>
            </a:xfrm>
            <a:prstGeom prst="rect">
              <a:avLst/>
            </a:prstGeom>
            <a:noFill/>
            <a:ln>
              <a:noFill/>
            </a:ln>
          </p:spPr>
        </p:pic>
        <p:pic>
          <p:nvPicPr>
            <p:cNvPr id="129" name="Google Shape;129;p3"/>
            <p:cNvPicPr preferRelativeResize="0"/>
            <p:nvPr/>
          </p:nvPicPr>
          <p:blipFill rotWithShape="1">
            <a:blip r:embed="rId20">
              <a:alphaModFix/>
            </a:blip>
            <a:srcRect/>
            <a:stretch/>
          </p:blipFill>
          <p:spPr>
            <a:xfrm>
              <a:off x="9364110" y="1771594"/>
              <a:ext cx="1440909" cy="475962"/>
            </a:xfrm>
            <a:prstGeom prst="rect">
              <a:avLst/>
            </a:prstGeom>
            <a:noFill/>
            <a:ln>
              <a:noFill/>
            </a:ln>
          </p:spPr>
        </p:pic>
        <p:pic>
          <p:nvPicPr>
            <p:cNvPr id="130" name="Google Shape;130;p3" descr="https://www.astellas.us/img/astellas-logo-no-slogan.jpg"/>
            <p:cNvPicPr preferRelativeResize="0"/>
            <p:nvPr/>
          </p:nvPicPr>
          <p:blipFill rotWithShape="1">
            <a:blip r:embed="rId21">
              <a:alphaModFix/>
            </a:blip>
            <a:srcRect/>
            <a:stretch/>
          </p:blipFill>
          <p:spPr>
            <a:xfrm>
              <a:off x="7566735" y="1716897"/>
              <a:ext cx="1253569" cy="539035"/>
            </a:xfrm>
            <a:prstGeom prst="rect">
              <a:avLst/>
            </a:prstGeom>
            <a:noFill/>
            <a:ln>
              <a:noFill/>
            </a:ln>
          </p:spPr>
        </p:pic>
        <p:pic>
          <p:nvPicPr>
            <p:cNvPr id="131" name="Google Shape;131;p3" descr="File:Amgen.svg"/>
            <p:cNvPicPr preferRelativeResize="0"/>
            <p:nvPr/>
          </p:nvPicPr>
          <p:blipFill rotWithShape="1">
            <a:blip r:embed="rId22">
              <a:alphaModFix/>
            </a:blip>
            <a:srcRect/>
            <a:stretch/>
          </p:blipFill>
          <p:spPr>
            <a:xfrm>
              <a:off x="5835320" y="1900557"/>
              <a:ext cx="949017" cy="220192"/>
            </a:xfrm>
            <a:prstGeom prst="rect">
              <a:avLst/>
            </a:prstGeom>
            <a:noFill/>
            <a:ln>
              <a:noFill/>
            </a:ln>
          </p:spPr>
        </p:pic>
        <p:pic>
          <p:nvPicPr>
            <p:cNvPr id="132" name="Google Shape;132;p3"/>
            <p:cNvPicPr preferRelativeResize="0"/>
            <p:nvPr/>
          </p:nvPicPr>
          <p:blipFill rotWithShape="1">
            <a:blip r:embed="rId23">
              <a:alphaModFix/>
            </a:blip>
            <a:srcRect/>
            <a:stretch/>
          </p:blipFill>
          <p:spPr>
            <a:xfrm>
              <a:off x="7399090" y="3036815"/>
              <a:ext cx="1604998" cy="290906"/>
            </a:xfrm>
            <a:prstGeom prst="rect">
              <a:avLst/>
            </a:prstGeom>
            <a:noFill/>
            <a:ln>
              <a:noFill/>
            </a:ln>
          </p:spPr>
        </p:pic>
      </p:grpSp>
      <p:pic>
        <p:nvPicPr>
          <p:cNvPr id="133" name="Google Shape;133;p3"/>
          <p:cNvPicPr preferRelativeResize="0"/>
          <p:nvPr/>
        </p:nvPicPr>
        <p:blipFill rotWithShape="1">
          <a:blip r:embed="rId24">
            <a:alphaModFix/>
          </a:blip>
          <a:srcRect/>
          <a:stretch/>
        </p:blipFill>
        <p:spPr>
          <a:xfrm>
            <a:off x="492328" y="2078714"/>
            <a:ext cx="2747917" cy="419326"/>
          </a:xfrm>
          <a:prstGeom prst="rect">
            <a:avLst/>
          </a:prstGeom>
          <a:noFill/>
          <a:ln>
            <a:noFill/>
          </a:ln>
        </p:spPr>
      </p:pic>
      <p:pic>
        <p:nvPicPr>
          <p:cNvPr id="134" name="Google Shape;134;p3"/>
          <p:cNvPicPr preferRelativeResize="0"/>
          <p:nvPr/>
        </p:nvPicPr>
        <p:blipFill rotWithShape="1">
          <a:blip r:embed="rId25">
            <a:alphaModFix/>
          </a:blip>
          <a:srcRect/>
          <a:stretch/>
        </p:blipFill>
        <p:spPr>
          <a:xfrm>
            <a:off x="2894309" y="3554867"/>
            <a:ext cx="690627" cy="2486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g70cfb18324_0_22"/>
          <p:cNvSpPr txBox="1">
            <a:spLocks noGrp="1"/>
          </p:cNvSpPr>
          <p:nvPr>
            <p:ph type="title"/>
          </p:nvPr>
        </p:nvSpPr>
        <p:spPr>
          <a:xfrm>
            <a:off x="252498" y="167975"/>
            <a:ext cx="45732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WHAT DO WE WANT?</a:t>
            </a:r>
            <a:endParaRPr/>
          </a:p>
        </p:txBody>
      </p:sp>
      <p:sp>
        <p:nvSpPr>
          <p:cNvPr id="857" name="Google Shape;857;g70cfb18324_0_22"/>
          <p:cNvSpPr txBox="1"/>
          <p:nvPr/>
        </p:nvSpPr>
        <p:spPr>
          <a:xfrm>
            <a:off x="361603" y="1572837"/>
            <a:ext cx="8510100" cy="27186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1200"/>
              <a:buFont typeface="Arial"/>
              <a:buNone/>
            </a:pPr>
            <a:r>
              <a:rPr lang="fr" sz="1200" b="0" i="0" u="none" strike="noStrike" cap="none">
                <a:solidFill>
                  <a:srgbClr val="000000"/>
                </a:solidFill>
                <a:latin typeface="Verdana"/>
                <a:ea typeface="Verdana"/>
                <a:cs typeface="Verdana"/>
                <a:sym typeface="Verdana"/>
              </a:rPr>
              <a:t>The goal of a drug is to</a:t>
            </a:r>
            <a:endParaRPr sz="1200" b="0" i="0" u="none" strike="noStrike" cap="none">
              <a:solidFill>
                <a:srgbClr val="000000"/>
              </a:solidFill>
              <a:latin typeface="Verdana"/>
              <a:ea typeface="Verdana"/>
              <a:cs typeface="Verdana"/>
              <a:sym typeface="Verdana"/>
            </a:endParaRPr>
          </a:p>
          <a:p>
            <a:pPr marL="0" marR="0" lvl="0" indent="0" algn="l" rtl="0">
              <a:lnSpc>
                <a:spcPct val="90000"/>
              </a:lnSpc>
              <a:spcBef>
                <a:spcPts val="800"/>
              </a:spcBef>
              <a:spcAft>
                <a:spcPts val="0"/>
              </a:spcAft>
              <a:buClr>
                <a:srgbClr val="000000"/>
              </a:buClr>
              <a:buSzPts val="1200"/>
              <a:buFont typeface="Arial"/>
              <a:buNone/>
            </a:pPr>
            <a:r>
              <a:rPr lang="fr" sz="1200" b="0" i="0" u="none" strike="noStrike" cap="none">
                <a:solidFill>
                  <a:srgbClr val="000000"/>
                </a:solidFill>
                <a:latin typeface="Verdana"/>
                <a:ea typeface="Verdana"/>
                <a:cs typeface="Verdana"/>
                <a:sym typeface="Verdana"/>
              </a:rPr>
              <a:t>modulate the function of</a:t>
            </a:r>
            <a:endParaRPr sz="1200" b="0" i="0" u="none" strike="noStrike" cap="none">
              <a:solidFill>
                <a:srgbClr val="000000"/>
              </a:solidFill>
              <a:latin typeface="Verdana"/>
              <a:ea typeface="Verdana"/>
              <a:cs typeface="Verdana"/>
              <a:sym typeface="Verdana"/>
            </a:endParaRPr>
          </a:p>
          <a:p>
            <a:pPr marL="0" marR="0" lvl="0" indent="0" algn="l" rtl="0">
              <a:lnSpc>
                <a:spcPct val="90000"/>
              </a:lnSpc>
              <a:spcBef>
                <a:spcPts val="800"/>
              </a:spcBef>
              <a:spcAft>
                <a:spcPts val="0"/>
              </a:spcAft>
              <a:buClr>
                <a:srgbClr val="000000"/>
              </a:buClr>
              <a:buSzPts val="1200"/>
              <a:buFont typeface="Arial"/>
              <a:buNone/>
            </a:pPr>
            <a:r>
              <a:rPr lang="fr" sz="1200" b="0" i="0" u="none" strike="noStrike" cap="none">
                <a:solidFill>
                  <a:srgbClr val="000000"/>
                </a:solidFill>
                <a:latin typeface="Verdana"/>
                <a:ea typeface="Verdana"/>
                <a:cs typeface="Verdana"/>
                <a:sym typeface="Verdana"/>
              </a:rPr>
              <a:t>a disease target protein which</a:t>
            </a:r>
            <a:endParaRPr sz="1200" b="0" i="0" u="none" strike="noStrike" cap="none">
              <a:solidFill>
                <a:srgbClr val="000000"/>
              </a:solidFill>
              <a:latin typeface="Verdana"/>
              <a:ea typeface="Verdana"/>
              <a:cs typeface="Verdana"/>
              <a:sym typeface="Verdana"/>
            </a:endParaRPr>
          </a:p>
          <a:p>
            <a:pPr marL="0" marR="0" lvl="0" indent="0" algn="l" rtl="0">
              <a:lnSpc>
                <a:spcPct val="90000"/>
              </a:lnSpc>
              <a:spcBef>
                <a:spcPts val="800"/>
              </a:spcBef>
              <a:spcAft>
                <a:spcPts val="0"/>
              </a:spcAft>
              <a:buClr>
                <a:srgbClr val="000000"/>
              </a:buClr>
              <a:buSzPts val="1200"/>
              <a:buFont typeface="Arial"/>
              <a:buNone/>
            </a:pPr>
            <a:r>
              <a:rPr lang="fr" sz="1200" b="0" i="0" u="none" strike="noStrike" cap="none">
                <a:solidFill>
                  <a:srgbClr val="000000"/>
                </a:solidFill>
                <a:latin typeface="Verdana"/>
                <a:ea typeface="Verdana"/>
                <a:cs typeface="Verdana"/>
                <a:sym typeface="Verdana"/>
              </a:rPr>
              <a:t>results in a wanted</a:t>
            </a:r>
            <a:endParaRPr sz="1200" b="0" i="0" u="none" strike="noStrike" cap="none">
              <a:solidFill>
                <a:srgbClr val="000000"/>
              </a:solidFill>
              <a:latin typeface="Verdana"/>
              <a:ea typeface="Verdana"/>
              <a:cs typeface="Verdana"/>
              <a:sym typeface="Verdana"/>
            </a:endParaRPr>
          </a:p>
          <a:p>
            <a:pPr marL="0" marR="0" lvl="0" indent="0" algn="l" rtl="0">
              <a:lnSpc>
                <a:spcPct val="90000"/>
              </a:lnSpc>
              <a:spcBef>
                <a:spcPts val="800"/>
              </a:spcBef>
              <a:spcAft>
                <a:spcPts val="0"/>
              </a:spcAft>
              <a:buClr>
                <a:srgbClr val="000000"/>
              </a:buClr>
              <a:buSzPts val="1200"/>
              <a:buFont typeface="Arial"/>
              <a:buNone/>
            </a:pPr>
            <a:r>
              <a:rPr lang="fr" sz="1200" b="0" i="0" u="none" strike="noStrike" cap="none">
                <a:solidFill>
                  <a:srgbClr val="000000"/>
                </a:solidFill>
                <a:latin typeface="Verdana"/>
                <a:ea typeface="Verdana"/>
                <a:cs typeface="Verdana"/>
                <a:sym typeface="Verdana"/>
              </a:rPr>
              <a:t>effect in the human body.</a:t>
            </a:r>
            <a:endParaRPr sz="1200" b="0" i="0" u="none" strike="noStrike" cap="none">
              <a:solidFill>
                <a:srgbClr val="000000"/>
              </a:solidFill>
              <a:latin typeface="Verdana"/>
              <a:ea typeface="Verdana"/>
              <a:cs typeface="Verdana"/>
              <a:sym typeface="Verdana"/>
            </a:endParaRPr>
          </a:p>
        </p:txBody>
      </p:sp>
      <p:pic>
        <p:nvPicPr>
          <p:cNvPr id="858" name="Google Shape;858;g70cfb18324_0_22"/>
          <p:cNvPicPr preferRelativeResize="0"/>
          <p:nvPr/>
        </p:nvPicPr>
        <p:blipFill rotWithShape="1">
          <a:blip r:embed="rId3">
            <a:alphaModFix/>
          </a:blip>
          <a:srcRect/>
          <a:stretch/>
        </p:blipFill>
        <p:spPr>
          <a:xfrm>
            <a:off x="3353008" y="1316850"/>
            <a:ext cx="4166177" cy="2160240"/>
          </a:xfrm>
          <a:prstGeom prst="rect">
            <a:avLst/>
          </a:prstGeom>
          <a:noFill/>
          <a:ln>
            <a:noFill/>
          </a:ln>
        </p:spPr>
      </p:pic>
      <p:sp>
        <p:nvSpPr>
          <p:cNvPr id="859" name="Google Shape;859;g70cfb18324_0_22"/>
          <p:cNvSpPr txBox="1"/>
          <p:nvPr/>
        </p:nvSpPr>
        <p:spPr>
          <a:xfrm>
            <a:off x="3545886" y="3210871"/>
            <a:ext cx="2430300" cy="126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fr" sz="800" b="0" i="0" u="none" strike="noStrike" cap="none">
                <a:solidFill>
                  <a:srgbClr val="000000"/>
                </a:solidFill>
                <a:latin typeface="Avenir"/>
                <a:ea typeface="Avenir"/>
                <a:cs typeface="Avenir"/>
                <a:sym typeface="Avenir"/>
              </a:rPr>
              <a:t>usually a protein         chemical molecule</a:t>
            </a:r>
            <a:endParaRPr sz="800" b="0" i="0" u="none" strike="noStrike" cap="none">
              <a:solidFill>
                <a:srgbClr val="000000"/>
              </a:solidFill>
              <a:latin typeface="Verdana"/>
              <a:ea typeface="Verdana"/>
              <a:cs typeface="Verdana"/>
              <a:sym typeface="Verdan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g70cfb18324_0_30"/>
          <p:cNvSpPr txBox="1">
            <a:spLocks noGrp="1"/>
          </p:cNvSpPr>
          <p:nvPr>
            <p:ph type="title"/>
          </p:nvPr>
        </p:nvSpPr>
        <p:spPr>
          <a:xfrm>
            <a:off x="252501" y="167975"/>
            <a:ext cx="82365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Example of a drug target: HIV protease inhibitor</a:t>
            </a:r>
            <a:endParaRPr/>
          </a:p>
          <a:p>
            <a:pPr marL="0" lvl="0" indent="0" algn="l" rtl="0">
              <a:lnSpc>
                <a:spcPct val="80000"/>
              </a:lnSpc>
              <a:spcBef>
                <a:spcPts val="0"/>
              </a:spcBef>
              <a:spcAft>
                <a:spcPts val="0"/>
              </a:spcAft>
              <a:buClr>
                <a:schemeClr val="dk1"/>
              </a:buClr>
              <a:buSzPts val="1100"/>
              <a:buFont typeface="Arial"/>
              <a:buNone/>
            </a:pPr>
            <a:endParaRPr/>
          </a:p>
          <a:p>
            <a:pPr marL="0" lvl="0" indent="0" algn="l" rtl="0">
              <a:lnSpc>
                <a:spcPct val="80000"/>
              </a:lnSpc>
              <a:spcBef>
                <a:spcPts val="0"/>
              </a:spcBef>
              <a:spcAft>
                <a:spcPts val="0"/>
              </a:spcAft>
              <a:buClr>
                <a:schemeClr val="accent1"/>
              </a:buClr>
              <a:buSzPts val="2100"/>
              <a:buFont typeface="Verdana"/>
              <a:buNone/>
            </a:pPr>
            <a:endParaRPr/>
          </a:p>
        </p:txBody>
      </p:sp>
      <p:pic>
        <p:nvPicPr>
          <p:cNvPr id="866" name="Google Shape;866;g70cfb18324_0_30"/>
          <p:cNvPicPr preferRelativeResize="0"/>
          <p:nvPr/>
        </p:nvPicPr>
        <p:blipFill rotWithShape="1">
          <a:blip r:embed="rId3">
            <a:alphaModFix/>
          </a:blip>
          <a:srcRect/>
          <a:stretch/>
        </p:blipFill>
        <p:spPr>
          <a:xfrm>
            <a:off x="429600" y="823758"/>
            <a:ext cx="8284801" cy="40252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g70cfb18324_0_36"/>
          <p:cNvSpPr txBox="1">
            <a:spLocks noGrp="1"/>
          </p:cNvSpPr>
          <p:nvPr>
            <p:ph type="title"/>
          </p:nvPr>
        </p:nvSpPr>
        <p:spPr>
          <a:xfrm>
            <a:off x="252501" y="167975"/>
            <a:ext cx="76326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Example of a drug target: HIV protease inhibitor</a:t>
            </a:r>
            <a:endParaRPr/>
          </a:p>
          <a:p>
            <a:pPr marL="0" lvl="0" indent="0" algn="l" rtl="0">
              <a:lnSpc>
                <a:spcPct val="80000"/>
              </a:lnSpc>
              <a:spcBef>
                <a:spcPts val="0"/>
              </a:spcBef>
              <a:spcAft>
                <a:spcPts val="0"/>
              </a:spcAft>
              <a:buClr>
                <a:schemeClr val="dk1"/>
              </a:buClr>
              <a:buSzPts val="1100"/>
              <a:buFont typeface="Arial"/>
              <a:buNone/>
            </a:pPr>
            <a:endParaRPr/>
          </a:p>
          <a:p>
            <a:pPr marL="0" lvl="0" indent="0" algn="l" rtl="0">
              <a:lnSpc>
                <a:spcPct val="80000"/>
              </a:lnSpc>
              <a:spcBef>
                <a:spcPts val="0"/>
              </a:spcBef>
              <a:spcAft>
                <a:spcPts val="0"/>
              </a:spcAft>
              <a:buClr>
                <a:schemeClr val="accent1"/>
              </a:buClr>
              <a:buSzPts val="2100"/>
              <a:buFont typeface="Verdana"/>
              <a:buNone/>
            </a:pPr>
            <a:endParaRPr/>
          </a:p>
        </p:txBody>
      </p:sp>
      <p:pic>
        <p:nvPicPr>
          <p:cNvPr id="873" name="Google Shape;873;g70cfb18324_0_36"/>
          <p:cNvPicPr preferRelativeResize="0"/>
          <p:nvPr/>
        </p:nvPicPr>
        <p:blipFill rotWithShape="1">
          <a:blip r:embed="rId3">
            <a:alphaModFix/>
          </a:blip>
          <a:srcRect/>
          <a:stretch/>
        </p:blipFill>
        <p:spPr>
          <a:xfrm>
            <a:off x="584944" y="711506"/>
            <a:ext cx="8138025" cy="402528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g70cfb18324_0_42"/>
          <p:cNvSpPr txBox="1">
            <a:spLocks noGrp="1"/>
          </p:cNvSpPr>
          <p:nvPr>
            <p:ph type="title"/>
          </p:nvPr>
        </p:nvSpPr>
        <p:spPr>
          <a:xfrm>
            <a:off x="252501" y="167975"/>
            <a:ext cx="79041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Example of a drug target: HIV protease inhibitor</a:t>
            </a:r>
            <a:endParaRPr/>
          </a:p>
          <a:p>
            <a:pPr marL="0" lvl="0" indent="0" algn="l" rtl="0">
              <a:lnSpc>
                <a:spcPct val="80000"/>
              </a:lnSpc>
              <a:spcBef>
                <a:spcPts val="0"/>
              </a:spcBef>
              <a:spcAft>
                <a:spcPts val="0"/>
              </a:spcAft>
              <a:buClr>
                <a:schemeClr val="dk1"/>
              </a:buClr>
              <a:buSzPts val="1100"/>
              <a:buFont typeface="Arial"/>
              <a:buNone/>
            </a:pPr>
            <a:endParaRPr/>
          </a:p>
          <a:p>
            <a:pPr marL="0" lvl="0" indent="0" algn="l" rtl="0">
              <a:lnSpc>
                <a:spcPct val="80000"/>
              </a:lnSpc>
              <a:spcBef>
                <a:spcPts val="0"/>
              </a:spcBef>
              <a:spcAft>
                <a:spcPts val="0"/>
              </a:spcAft>
              <a:buClr>
                <a:schemeClr val="accent1"/>
              </a:buClr>
              <a:buSzPts val="2100"/>
              <a:buFont typeface="Verdana"/>
              <a:buNone/>
            </a:pPr>
            <a:endParaRPr/>
          </a:p>
        </p:txBody>
      </p:sp>
      <p:pic>
        <p:nvPicPr>
          <p:cNvPr id="880" name="Google Shape;880;g70cfb18324_0_42"/>
          <p:cNvPicPr preferRelativeResize="0"/>
          <p:nvPr/>
        </p:nvPicPr>
        <p:blipFill rotWithShape="1">
          <a:blip r:embed="rId3">
            <a:alphaModFix/>
          </a:blip>
          <a:srcRect/>
          <a:stretch/>
        </p:blipFill>
        <p:spPr>
          <a:xfrm>
            <a:off x="591753" y="769456"/>
            <a:ext cx="7960481" cy="402528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g70cfb18324_0_48"/>
          <p:cNvSpPr txBox="1">
            <a:spLocks noGrp="1"/>
          </p:cNvSpPr>
          <p:nvPr>
            <p:ph type="title"/>
          </p:nvPr>
        </p:nvSpPr>
        <p:spPr>
          <a:xfrm>
            <a:off x="252500" y="167975"/>
            <a:ext cx="55020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Example HIV protease inhibitor</a:t>
            </a:r>
            <a:endParaRPr/>
          </a:p>
          <a:p>
            <a:pPr marL="0" lvl="0" indent="0" algn="l" rtl="0">
              <a:lnSpc>
                <a:spcPct val="80000"/>
              </a:lnSpc>
              <a:spcBef>
                <a:spcPts val="0"/>
              </a:spcBef>
              <a:spcAft>
                <a:spcPts val="0"/>
              </a:spcAft>
              <a:buClr>
                <a:schemeClr val="dk1"/>
              </a:buClr>
              <a:buSzPts val="1100"/>
              <a:buFont typeface="Arial"/>
              <a:buNone/>
            </a:pPr>
            <a:endParaRPr/>
          </a:p>
          <a:p>
            <a:pPr marL="0" lvl="0" indent="0" algn="l" rtl="0">
              <a:lnSpc>
                <a:spcPct val="80000"/>
              </a:lnSpc>
              <a:spcBef>
                <a:spcPts val="0"/>
              </a:spcBef>
              <a:spcAft>
                <a:spcPts val="0"/>
              </a:spcAft>
              <a:buClr>
                <a:schemeClr val="accent1"/>
              </a:buClr>
              <a:buSzPts val="2100"/>
              <a:buFont typeface="Verdana"/>
              <a:buNone/>
            </a:pPr>
            <a:endParaRPr/>
          </a:p>
        </p:txBody>
      </p:sp>
      <p:pic>
        <p:nvPicPr>
          <p:cNvPr id="887" name="Google Shape;887;g70cfb18324_0_48"/>
          <p:cNvPicPr preferRelativeResize="0"/>
          <p:nvPr/>
        </p:nvPicPr>
        <p:blipFill rotWithShape="1">
          <a:blip r:embed="rId3">
            <a:alphaModFix/>
          </a:blip>
          <a:srcRect/>
          <a:stretch/>
        </p:blipFill>
        <p:spPr>
          <a:xfrm>
            <a:off x="515560" y="711506"/>
            <a:ext cx="7960481" cy="402528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g70cfb18324_0_54"/>
          <p:cNvSpPr txBox="1">
            <a:spLocks noGrp="1"/>
          </p:cNvSpPr>
          <p:nvPr>
            <p:ph type="title"/>
          </p:nvPr>
        </p:nvSpPr>
        <p:spPr>
          <a:xfrm>
            <a:off x="252501" y="167975"/>
            <a:ext cx="78837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HIT-TO-LEAD-TO-DRUG CANDIDATE OPTIMIZATION</a:t>
            </a:r>
            <a:endParaRPr/>
          </a:p>
          <a:p>
            <a:pPr marL="0" lvl="0" indent="0" algn="l" rtl="0">
              <a:lnSpc>
                <a:spcPct val="80000"/>
              </a:lnSpc>
              <a:spcBef>
                <a:spcPts val="0"/>
              </a:spcBef>
              <a:spcAft>
                <a:spcPts val="0"/>
              </a:spcAft>
              <a:buClr>
                <a:schemeClr val="dk1"/>
              </a:buClr>
              <a:buSzPts val="1100"/>
              <a:buFont typeface="Arial"/>
              <a:buNone/>
            </a:pPr>
            <a:endParaRPr/>
          </a:p>
          <a:p>
            <a:pPr marL="0" lvl="0" indent="0" algn="l" rtl="0">
              <a:lnSpc>
                <a:spcPct val="80000"/>
              </a:lnSpc>
              <a:spcBef>
                <a:spcPts val="0"/>
              </a:spcBef>
              <a:spcAft>
                <a:spcPts val="0"/>
              </a:spcAft>
              <a:buClr>
                <a:schemeClr val="accent1"/>
              </a:buClr>
              <a:buSzPts val="2100"/>
              <a:buFont typeface="Verdana"/>
              <a:buNone/>
            </a:pPr>
            <a:endParaRPr/>
          </a:p>
        </p:txBody>
      </p:sp>
      <p:sp>
        <p:nvSpPr>
          <p:cNvPr id="894" name="Google Shape;894;g70cfb18324_0_54"/>
          <p:cNvSpPr/>
          <p:nvPr/>
        </p:nvSpPr>
        <p:spPr>
          <a:xfrm>
            <a:off x="1563291" y="857594"/>
            <a:ext cx="2319300" cy="31290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895" name="Google Shape;895;g70cfb18324_0_54"/>
          <p:cNvPicPr preferRelativeResize="0"/>
          <p:nvPr/>
        </p:nvPicPr>
        <p:blipFill rotWithShape="1">
          <a:blip r:embed="rId3">
            <a:alphaModFix/>
          </a:blip>
          <a:srcRect/>
          <a:stretch/>
        </p:blipFill>
        <p:spPr>
          <a:xfrm>
            <a:off x="702469" y="1538288"/>
            <a:ext cx="2351485" cy="632223"/>
          </a:xfrm>
          <a:prstGeom prst="rect">
            <a:avLst/>
          </a:prstGeom>
          <a:noFill/>
          <a:ln>
            <a:noFill/>
          </a:ln>
        </p:spPr>
      </p:pic>
      <p:pic>
        <p:nvPicPr>
          <p:cNvPr id="896" name="Google Shape;896;g70cfb18324_0_54" descr="HighscreeningI"/>
          <p:cNvPicPr preferRelativeResize="0"/>
          <p:nvPr/>
        </p:nvPicPr>
        <p:blipFill rotWithShape="1">
          <a:blip r:embed="rId4">
            <a:alphaModFix/>
          </a:blip>
          <a:srcRect/>
          <a:stretch/>
        </p:blipFill>
        <p:spPr>
          <a:xfrm>
            <a:off x="659538" y="2325291"/>
            <a:ext cx="2350361" cy="2373725"/>
          </a:xfrm>
          <a:prstGeom prst="rect">
            <a:avLst/>
          </a:prstGeom>
          <a:noFill/>
          <a:ln>
            <a:noFill/>
          </a:ln>
        </p:spPr>
      </p:pic>
      <p:sp>
        <p:nvSpPr>
          <p:cNvPr id="897" name="Google Shape;897;g70cfb18324_0_54"/>
          <p:cNvSpPr txBox="1"/>
          <p:nvPr/>
        </p:nvSpPr>
        <p:spPr>
          <a:xfrm>
            <a:off x="678890" y="898759"/>
            <a:ext cx="2492400" cy="484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venir"/>
                <a:ea typeface="Avenir"/>
                <a:cs typeface="Avenir"/>
                <a:sym typeface="Avenir"/>
              </a:rPr>
              <a:t>Initial hit, found in </a:t>
            </a:r>
            <a:br>
              <a:rPr lang="fr" sz="1400" b="0" i="0" u="none" strike="noStrike" cap="none">
                <a:solidFill>
                  <a:srgbClr val="000000"/>
                </a:solidFill>
                <a:latin typeface="Avenir"/>
                <a:ea typeface="Avenir"/>
                <a:cs typeface="Avenir"/>
                <a:sym typeface="Avenir"/>
              </a:rPr>
            </a:br>
            <a:r>
              <a:rPr lang="fr" sz="1400" b="0" i="0" u="none" strike="noStrike" cap="none">
                <a:solidFill>
                  <a:srgbClr val="000000"/>
                </a:solidFill>
                <a:latin typeface="Avenir"/>
                <a:ea typeface="Avenir"/>
                <a:cs typeface="Avenir"/>
                <a:sym typeface="Avenir"/>
              </a:rPr>
              <a:t>High Throughput Screening:</a:t>
            </a:r>
            <a:endParaRPr sz="1400" b="0" i="0" u="none" strike="noStrike" cap="none">
              <a:solidFill>
                <a:srgbClr val="000000"/>
              </a:solidFill>
              <a:latin typeface="Avenir"/>
              <a:ea typeface="Avenir"/>
              <a:cs typeface="Avenir"/>
              <a:sym typeface="Avenir"/>
            </a:endParaRPr>
          </a:p>
        </p:txBody>
      </p:sp>
      <p:pic>
        <p:nvPicPr>
          <p:cNvPr id="898" name="Google Shape;898;g70cfb18324_0_54"/>
          <p:cNvPicPr preferRelativeResize="0"/>
          <p:nvPr/>
        </p:nvPicPr>
        <p:blipFill rotWithShape="1">
          <a:blip r:embed="rId5">
            <a:alphaModFix/>
          </a:blip>
          <a:srcRect/>
          <a:stretch/>
        </p:blipFill>
        <p:spPr>
          <a:xfrm>
            <a:off x="3218259" y="714376"/>
            <a:ext cx="5383727" cy="416561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g70cfb18324_0_64"/>
          <p:cNvSpPr txBox="1">
            <a:spLocks noGrp="1"/>
          </p:cNvSpPr>
          <p:nvPr>
            <p:ph type="title"/>
          </p:nvPr>
        </p:nvSpPr>
        <p:spPr>
          <a:xfrm>
            <a:off x="252501" y="167975"/>
            <a:ext cx="83517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HIT-TO-LEAD-TO-DRUG CANDIDATE OPTIMIZATION</a:t>
            </a:r>
            <a:endParaRPr/>
          </a:p>
        </p:txBody>
      </p:sp>
      <p:sp>
        <p:nvSpPr>
          <p:cNvPr id="905" name="Google Shape;905;g70cfb18324_0_64"/>
          <p:cNvSpPr/>
          <p:nvPr/>
        </p:nvSpPr>
        <p:spPr>
          <a:xfrm>
            <a:off x="1182291" y="781394"/>
            <a:ext cx="2319300" cy="31290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06" name="Google Shape;906;g70cfb18324_0_64"/>
          <p:cNvPicPr preferRelativeResize="0"/>
          <p:nvPr/>
        </p:nvPicPr>
        <p:blipFill rotWithShape="1">
          <a:blip r:embed="rId3">
            <a:alphaModFix/>
          </a:blip>
          <a:srcRect/>
          <a:stretch/>
        </p:blipFill>
        <p:spPr>
          <a:xfrm>
            <a:off x="321469" y="1462088"/>
            <a:ext cx="2351485" cy="632223"/>
          </a:xfrm>
          <a:prstGeom prst="rect">
            <a:avLst/>
          </a:prstGeom>
          <a:noFill/>
          <a:ln>
            <a:noFill/>
          </a:ln>
        </p:spPr>
      </p:pic>
      <p:pic>
        <p:nvPicPr>
          <p:cNvPr id="907" name="Google Shape;907;g70cfb18324_0_64" descr="HighscreeningI"/>
          <p:cNvPicPr preferRelativeResize="0"/>
          <p:nvPr/>
        </p:nvPicPr>
        <p:blipFill rotWithShape="1">
          <a:blip r:embed="rId4">
            <a:alphaModFix/>
          </a:blip>
          <a:srcRect/>
          <a:stretch/>
        </p:blipFill>
        <p:spPr>
          <a:xfrm>
            <a:off x="278538" y="2249091"/>
            <a:ext cx="2350361" cy="2373725"/>
          </a:xfrm>
          <a:prstGeom prst="rect">
            <a:avLst/>
          </a:prstGeom>
          <a:noFill/>
          <a:ln>
            <a:noFill/>
          </a:ln>
        </p:spPr>
      </p:pic>
      <p:sp>
        <p:nvSpPr>
          <p:cNvPr id="908" name="Google Shape;908;g70cfb18324_0_64"/>
          <p:cNvSpPr txBox="1"/>
          <p:nvPr/>
        </p:nvSpPr>
        <p:spPr>
          <a:xfrm>
            <a:off x="297890" y="822559"/>
            <a:ext cx="2492400" cy="484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venir"/>
                <a:ea typeface="Avenir"/>
                <a:cs typeface="Avenir"/>
                <a:sym typeface="Avenir"/>
              </a:rPr>
              <a:t>Initial hit, found in </a:t>
            </a:r>
            <a:br>
              <a:rPr lang="fr" sz="1400" b="0" i="0" u="none" strike="noStrike" cap="none">
                <a:solidFill>
                  <a:srgbClr val="000000"/>
                </a:solidFill>
                <a:latin typeface="Avenir"/>
                <a:ea typeface="Avenir"/>
                <a:cs typeface="Avenir"/>
                <a:sym typeface="Avenir"/>
              </a:rPr>
            </a:br>
            <a:r>
              <a:rPr lang="fr" sz="1400" b="0" i="0" u="none" strike="noStrike" cap="none">
                <a:solidFill>
                  <a:srgbClr val="000000"/>
                </a:solidFill>
                <a:latin typeface="Avenir"/>
                <a:ea typeface="Avenir"/>
                <a:cs typeface="Avenir"/>
                <a:sym typeface="Avenir"/>
              </a:rPr>
              <a:t>High Throughput Screening:</a:t>
            </a:r>
            <a:endParaRPr sz="1400" b="0" i="0" u="none" strike="noStrike" cap="none">
              <a:solidFill>
                <a:srgbClr val="000000"/>
              </a:solidFill>
              <a:latin typeface="Avenir"/>
              <a:ea typeface="Avenir"/>
              <a:cs typeface="Avenir"/>
              <a:sym typeface="Avenir"/>
            </a:endParaRPr>
          </a:p>
        </p:txBody>
      </p:sp>
      <p:pic>
        <p:nvPicPr>
          <p:cNvPr id="909" name="Google Shape;909;g70cfb18324_0_64"/>
          <p:cNvPicPr preferRelativeResize="0"/>
          <p:nvPr/>
        </p:nvPicPr>
        <p:blipFill rotWithShape="1">
          <a:blip r:embed="rId5">
            <a:alphaModFix/>
          </a:blip>
          <a:srcRect/>
          <a:stretch/>
        </p:blipFill>
        <p:spPr>
          <a:xfrm>
            <a:off x="2837259" y="638176"/>
            <a:ext cx="5383727" cy="4165615"/>
          </a:xfrm>
          <a:prstGeom prst="rect">
            <a:avLst/>
          </a:prstGeom>
          <a:noFill/>
          <a:ln>
            <a:noFill/>
          </a:ln>
        </p:spPr>
      </p:pic>
      <p:sp>
        <p:nvSpPr>
          <p:cNvPr id="910" name="Google Shape;910;g70cfb18324_0_64"/>
          <p:cNvSpPr txBox="1"/>
          <p:nvPr/>
        </p:nvSpPr>
        <p:spPr>
          <a:xfrm>
            <a:off x="8267701" y="748354"/>
            <a:ext cx="701700" cy="914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 sz="900" b="0" i="0" u="none" strike="noStrike" cap="none">
                <a:solidFill>
                  <a:srgbClr val="0137CB"/>
                </a:solidFill>
                <a:latin typeface="Verdana"/>
                <a:ea typeface="Verdana"/>
                <a:cs typeface="Verdana"/>
                <a:sym typeface="Verdana"/>
              </a:rPr>
              <a:t>=&gt; Assay 1</a:t>
            </a:r>
            <a:br>
              <a:rPr lang="fr" sz="900" b="0" i="0" u="none" strike="noStrike" cap="none">
                <a:solidFill>
                  <a:srgbClr val="0137CB"/>
                </a:solidFill>
                <a:latin typeface="Verdana"/>
                <a:ea typeface="Verdana"/>
                <a:cs typeface="Verdana"/>
                <a:sym typeface="Verdana"/>
              </a:rPr>
            </a:br>
            <a:r>
              <a:rPr lang="fr" sz="900" b="0" i="0" u="none" strike="noStrike" cap="none">
                <a:solidFill>
                  <a:srgbClr val="0137CB"/>
                </a:solidFill>
                <a:latin typeface="Verdana"/>
                <a:ea typeface="Verdana"/>
                <a:cs typeface="Verdana"/>
                <a:sym typeface="Verdana"/>
              </a:rPr>
              <a:t>=&gt; Assay 2</a:t>
            </a:r>
            <a:br>
              <a:rPr lang="fr" sz="900" b="0" i="0" u="none" strike="noStrike" cap="none">
                <a:solidFill>
                  <a:srgbClr val="0137CB"/>
                </a:solidFill>
                <a:latin typeface="Verdana"/>
                <a:ea typeface="Verdana"/>
                <a:cs typeface="Verdana"/>
                <a:sym typeface="Verdana"/>
              </a:rPr>
            </a:br>
            <a:r>
              <a:rPr lang="fr" sz="900" b="0" i="0" u="none" strike="noStrike" cap="none">
                <a:solidFill>
                  <a:srgbClr val="0137CB"/>
                </a:solidFill>
                <a:latin typeface="Verdana"/>
                <a:ea typeface="Verdana"/>
                <a:cs typeface="Verdana"/>
                <a:sym typeface="Verdana"/>
              </a:rPr>
              <a:t>=&gt; Assay 3</a:t>
            </a:r>
            <a:br>
              <a:rPr lang="fr" sz="900" b="0" i="0" u="none" strike="noStrike" cap="none">
                <a:solidFill>
                  <a:srgbClr val="0137CB"/>
                </a:solidFill>
                <a:latin typeface="Verdana"/>
                <a:ea typeface="Verdana"/>
                <a:cs typeface="Verdana"/>
                <a:sym typeface="Verdana"/>
              </a:rPr>
            </a:br>
            <a:r>
              <a:rPr lang="fr" sz="900" b="0" i="0" u="none" strike="noStrike" cap="none">
                <a:solidFill>
                  <a:srgbClr val="0137CB"/>
                </a:solidFill>
                <a:latin typeface="Verdana"/>
                <a:ea typeface="Verdana"/>
                <a:cs typeface="Verdana"/>
                <a:sym typeface="Verdana"/>
              </a:rPr>
              <a:t>=&gt; Assay 4</a:t>
            </a:r>
            <a:br>
              <a:rPr lang="fr" sz="900" b="0" i="0" u="none" strike="noStrike" cap="none">
                <a:solidFill>
                  <a:srgbClr val="0137CB"/>
                </a:solidFill>
                <a:latin typeface="Verdana"/>
                <a:ea typeface="Verdana"/>
                <a:cs typeface="Verdana"/>
                <a:sym typeface="Verdana"/>
              </a:rPr>
            </a:br>
            <a:r>
              <a:rPr lang="fr" sz="900" b="0" i="0" u="none" strike="noStrike" cap="none">
                <a:solidFill>
                  <a:srgbClr val="0137CB"/>
                </a:solidFill>
                <a:latin typeface="Verdana"/>
                <a:ea typeface="Verdana"/>
                <a:cs typeface="Verdana"/>
                <a:sym typeface="Verdana"/>
              </a:rPr>
              <a:t>=&gt; Assay 5</a:t>
            </a:r>
            <a:br>
              <a:rPr lang="fr" sz="900" b="0" i="0" u="none" strike="noStrike" cap="none">
                <a:solidFill>
                  <a:srgbClr val="0137CB"/>
                </a:solidFill>
                <a:latin typeface="Verdana"/>
                <a:ea typeface="Verdana"/>
                <a:cs typeface="Verdana"/>
                <a:sym typeface="Verdana"/>
              </a:rPr>
            </a:br>
            <a:r>
              <a:rPr lang="fr" sz="900" b="0" i="0" u="none" strike="noStrike" cap="none">
                <a:solidFill>
                  <a:srgbClr val="0137CB"/>
                </a:solidFill>
                <a:latin typeface="Verdana"/>
                <a:ea typeface="Verdana"/>
                <a:cs typeface="Verdana"/>
                <a:sym typeface="Verdana"/>
              </a:rPr>
              <a:t>=&gt; Assay 6</a:t>
            </a:r>
            <a:endParaRPr sz="900" b="0" i="0" u="none" strike="noStrike" cap="none">
              <a:solidFill>
                <a:srgbClr val="0137CB"/>
              </a:solidFill>
              <a:latin typeface="Verdana"/>
              <a:ea typeface="Verdana"/>
              <a:cs typeface="Verdana"/>
              <a:sym typeface="Verdana"/>
            </a:endParaRPr>
          </a:p>
        </p:txBody>
      </p:sp>
      <p:pic>
        <p:nvPicPr>
          <p:cNvPr id="911" name="Google Shape;911;g70cfb18324_0_64"/>
          <p:cNvPicPr preferRelativeResize="0"/>
          <p:nvPr/>
        </p:nvPicPr>
        <p:blipFill rotWithShape="1">
          <a:blip r:embed="rId6">
            <a:alphaModFix/>
          </a:blip>
          <a:srcRect/>
          <a:stretch/>
        </p:blipFill>
        <p:spPr>
          <a:xfrm>
            <a:off x="6275300" y="638175"/>
            <a:ext cx="2737125" cy="957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g70cfb18324_0_76"/>
          <p:cNvSpPr txBox="1">
            <a:spLocks noGrp="1"/>
          </p:cNvSpPr>
          <p:nvPr>
            <p:ph type="title"/>
          </p:nvPr>
        </p:nvSpPr>
        <p:spPr>
          <a:xfrm>
            <a:off x="252501" y="167975"/>
            <a:ext cx="81483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How can we accelerate drug discovery?</a:t>
            </a:r>
            <a:endParaRPr/>
          </a:p>
          <a:p>
            <a:pPr marL="0" lvl="0" indent="0" algn="l" rtl="0">
              <a:lnSpc>
                <a:spcPct val="80000"/>
              </a:lnSpc>
              <a:spcBef>
                <a:spcPts val="0"/>
              </a:spcBef>
              <a:spcAft>
                <a:spcPts val="0"/>
              </a:spcAft>
              <a:buClr>
                <a:schemeClr val="dk1"/>
              </a:buClr>
              <a:buSzPts val="1100"/>
              <a:buFont typeface="Arial"/>
              <a:buNone/>
            </a:pPr>
            <a:endParaRPr/>
          </a:p>
          <a:p>
            <a:pPr marL="0" lvl="0" indent="0" algn="l" rtl="0">
              <a:lnSpc>
                <a:spcPct val="80000"/>
              </a:lnSpc>
              <a:spcBef>
                <a:spcPts val="0"/>
              </a:spcBef>
              <a:spcAft>
                <a:spcPts val="0"/>
              </a:spcAft>
              <a:buClr>
                <a:schemeClr val="accent1"/>
              </a:buClr>
              <a:buSzPts val="2100"/>
              <a:buFont typeface="Verdana"/>
              <a:buNone/>
            </a:pPr>
            <a:endParaRPr/>
          </a:p>
        </p:txBody>
      </p:sp>
      <p:sp>
        <p:nvSpPr>
          <p:cNvPr id="918" name="Google Shape;918;g70cfb18324_0_76"/>
          <p:cNvSpPr txBox="1"/>
          <p:nvPr/>
        </p:nvSpPr>
        <p:spPr>
          <a:xfrm>
            <a:off x="502950" y="1092374"/>
            <a:ext cx="8138100" cy="3270600"/>
          </a:xfrm>
          <a:prstGeom prst="rect">
            <a:avLst/>
          </a:prstGeom>
          <a:noFill/>
          <a:ln>
            <a:noFill/>
          </a:ln>
        </p:spPr>
        <p:txBody>
          <a:bodyPr spcFirstLastPara="1" wrap="square" lIns="0" tIns="0" rIns="0" bIns="0" anchor="t" anchorCtr="0">
            <a:noAutofit/>
          </a:bodyPr>
          <a:lstStyle/>
          <a:p>
            <a:pPr marL="349250" marR="0" lvl="0" indent="-285750" algn="l" rtl="0">
              <a:lnSpc>
                <a:spcPct val="115000"/>
              </a:lnSpc>
              <a:spcBef>
                <a:spcPts val="0"/>
              </a:spcBef>
              <a:spcAft>
                <a:spcPts val="0"/>
              </a:spcAft>
              <a:buClr>
                <a:schemeClr val="accent3"/>
              </a:buClr>
              <a:buSzPts val="1800"/>
              <a:buFont typeface="Arial"/>
              <a:buChar char="•"/>
            </a:pPr>
            <a:r>
              <a:rPr lang="fr" sz="1600" b="0" i="0" u="none" strike="noStrike" cap="none">
                <a:solidFill>
                  <a:srgbClr val="4D4D4D"/>
                </a:solidFill>
                <a:latin typeface="Verdana"/>
                <a:ea typeface="Verdana"/>
                <a:cs typeface="Verdana"/>
                <a:sym typeface="Verdana"/>
              </a:rPr>
              <a:t>Machine learning benefits from data volume; activity data of each individual company documents its own chemistry only</a:t>
            </a:r>
            <a:endParaRPr sz="1400" b="0" i="0" u="none" strike="noStrike" cap="none">
              <a:solidFill>
                <a:srgbClr val="000000"/>
              </a:solidFill>
              <a:latin typeface="Arial"/>
              <a:ea typeface="Arial"/>
              <a:cs typeface="Arial"/>
              <a:sym typeface="Arial"/>
            </a:endParaRPr>
          </a:p>
          <a:p>
            <a:pPr marL="349250" marR="0" lvl="0" indent="-285750" algn="l" rtl="0">
              <a:lnSpc>
                <a:spcPct val="115000"/>
              </a:lnSpc>
              <a:spcBef>
                <a:spcPts val="0"/>
              </a:spcBef>
              <a:spcAft>
                <a:spcPts val="0"/>
              </a:spcAft>
              <a:buClr>
                <a:schemeClr val="accent3"/>
              </a:buClr>
              <a:buSzPts val="1800"/>
              <a:buFont typeface="Arial"/>
              <a:buChar char="•"/>
            </a:pPr>
            <a:r>
              <a:rPr lang="fr" sz="1600" b="0" i="0" u="none" strike="noStrike" cap="none">
                <a:solidFill>
                  <a:srgbClr val="4D4D4D"/>
                </a:solidFill>
                <a:latin typeface="Verdana"/>
                <a:ea typeface="Verdana"/>
                <a:cs typeface="Verdana"/>
                <a:sym typeface="Verdana"/>
              </a:rPr>
              <a:t>Models tend to improve with additional data, documenting more chemistry</a:t>
            </a:r>
            <a:endParaRPr sz="1600" b="0" i="0" u="none" strike="noStrike" cap="none">
              <a:solidFill>
                <a:srgbClr val="4D4D4D"/>
              </a:solidFill>
              <a:latin typeface="Verdana"/>
              <a:ea typeface="Verdana"/>
              <a:cs typeface="Verdana"/>
              <a:sym typeface="Verdana"/>
            </a:endParaRPr>
          </a:p>
          <a:p>
            <a:pPr marL="349250" marR="0" lvl="0" indent="-285750" algn="l" rtl="0">
              <a:lnSpc>
                <a:spcPct val="115000"/>
              </a:lnSpc>
              <a:spcBef>
                <a:spcPts val="0"/>
              </a:spcBef>
              <a:spcAft>
                <a:spcPts val="0"/>
              </a:spcAft>
              <a:buClr>
                <a:schemeClr val="accent3"/>
              </a:buClr>
              <a:buSzPts val="1800"/>
              <a:buFont typeface="Arial"/>
              <a:buChar char="•"/>
            </a:pPr>
            <a:r>
              <a:rPr lang="fr" sz="1600" b="0" i="0" u="none" strike="noStrike" cap="none">
                <a:solidFill>
                  <a:srgbClr val="4D4D4D"/>
                </a:solidFill>
                <a:latin typeface="Verdana"/>
                <a:ea typeface="Verdana"/>
                <a:cs typeface="Verdana"/>
                <a:sym typeface="Verdana"/>
              </a:rPr>
              <a:t>A pharma company’s competitiveness depends on proprietary data and IP which must be kept strictly secure</a:t>
            </a:r>
            <a:endParaRPr sz="1600" b="0" i="0" u="none" strike="noStrike" cap="none">
              <a:solidFill>
                <a:srgbClr val="4D4D4D"/>
              </a:solidFill>
              <a:latin typeface="Verdana"/>
              <a:ea typeface="Verdana"/>
              <a:cs typeface="Verdana"/>
              <a:sym typeface="Verdana"/>
            </a:endParaRPr>
          </a:p>
          <a:p>
            <a:pPr marL="285750" marR="0" lvl="0" indent="-184150" algn="l" rtl="0">
              <a:lnSpc>
                <a:spcPct val="115000"/>
              </a:lnSpc>
              <a:spcBef>
                <a:spcPts val="1600"/>
              </a:spcBef>
              <a:spcAft>
                <a:spcPts val="0"/>
              </a:spcAft>
              <a:buClr>
                <a:schemeClr val="accent3"/>
              </a:buClr>
              <a:buSzPts val="1600"/>
              <a:buFont typeface="Arial"/>
              <a:buNone/>
            </a:pPr>
            <a:endParaRPr sz="1600" b="0" i="0" u="none" strike="noStrike" cap="none">
              <a:solidFill>
                <a:srgbClr val="4D4D4D"/>
              </a:solidFill>
              <a:latin typeface="Verdana"/>
              <a:ea typeface="Verdana"/>
              <a:cs typeface="Verdana"/>
              <a:sym typeface="Verdana"/>
            </a:endParaRPr>
          </a:p>
          <a:p>
            <a:pPr marL="349250" marR="0" lvl="0" indent="-285750" algn="l" rtl="0">
              <a:lnSpc>
                <a:spcPct val="115000"/>
              </a:lnSpc>
              <a:spcBef>
                <a:spcPts val="1600"/>
              </a:spcBef>
              <a:spcAft>
                <a:spcPts val="0"/>
              </a:spcAft>
              <a:buClr>
                <a:schemeClr val="accent3"/>
              </a:buClr>
              <a:buSzPts val="1800"/>
              <a:buFont typeface="Arial"/>
              <a:buChar char="•"/>
            </a:pPr>
            <a:r>
              <a:rPr lang="fr" sz="1600" b="0" i="0" u="none" strike="noStrike" cap="none">
                <a:solidFill>
                  <a:srgbClr val="4D4D4D"/>
                </a:solidFill>
                <a:latin typeface="Verdana"/>
                <a:ea typeface="Verdana"/>
                <a:cs typeface="Verdana"/>
                <a:sym typeface="Verdana"/>
              </a:rPr>
              <a:t>Can our machine learning benefit from collaborative data scaling while maintaining the strict security of competitive data? </a:t>
            </a:r>
            <a:endParaRPr sz="1600" b="0" i="0" u="none" strike="noStrike" cap="none">
              <a:solidFill>
                <a:srgbClr val="4D4D4D"/>
              </a:solidFill>
              <a:latin typeface="Verdana"/>
              <a:ea typeface="Verdana"/>
              <a:cs typeface="Verdana"/>
              <a:sym typeface="Verdan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g70cfb18324_0_82"/>
          <p:cNvSpPr txBox="1">
            <a:spLocks noGrp="1"/>
          </p:cNvSpPr>
          <p:nvPr>
            <p:ph type="title"/>
          </p:nvPr>
        </p:nvSpPr>
        <p:spPr>
          <a:xfrm>
            <a:off x="252500" y="167975"/>
            <a:ext cx="87657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Open Source Software permits Cooperative Competition</a:t>
            </a:r>
            <a:endParaRPr/>
          </a:p>
          <a:p>
            <a:pPr marL="0" lvl="0" indent="0" algn="l" rtl="0">
              <a:lnSpc>
                <a:spcPct val="80000"/>
              </a:lnSpc>
              <a:spcBef>
                <a:spcPts val="0"/>
              </a:spcBef>
              <a:spcAft>
                <a:spcPts val="0"/>
              </a:spcAft>
              <a:buClr>
                <a:schemeClr val="dk1"/>
              </a:buClr>
              <a:buSzPts val="1100"/>
              <a:buFont typeface="Arial"/>
              <a:buNone/>
            </a:pPr>
            <a:endParaRPr/>
          </a:p>
          <a:p>
            <a:pPr marL="0" lvl="0" indent="0" algn="l" rtl="0">
              <a:lnSpc>
                <a:spcPct val="80000"/>
              </a:lnSpc>
              <a:spcBef>
                <a:spcPts val="0"/>
              </a:spcBef>
              <a:spcAft>
                <a:spcPts val="0"/>
              </a:spcAft>
              <a:buClr>
                <a:schemeClr val="accent1"/>
              </a:buClr>
              <a:buSzPts val="2100"/>
              <a:buFont typeface="Verdana"/>
              <a:buNone/>
            </a:pPr>
            <a:endParaRPr/>
          </a:p>
        </p:txBody>
      </p:sp>
      <p:sp>
        <p:nvSpPr>
          <p:cNvPr id="925" name="Google Shape;925;g70cfb18324_0_82"/>
          <p:cNvSpPr txBox="1"/>
          <p:nvPr/>
        </p:nvSpPr>
        <p:spPr>
          <a:xfrm>
            <a:off x="508750" y="1295949"/>
            <a:ext cx="8138100" cy="3270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1600"/>
              <a:buFont typeface="Arial"/>
              <a:buNone/>
            </a:pPr>
            <a:r>
              <a:rPr lang="fr" sz="1600" b="0" i="0" u="none" strike="noStrike" cap="none">
                <a:solidFill>
                  <a:srgbClr val="4D4D4D"/>
                </a:solidFill>
                <a:latin typeface="Verdana"/>
                <a:ea typeface="Verdana"/>
                <a:cs typeface="Verdana"/>
                <a:sym typeface="Verdana"/>
              </a:rPr>
              <a:t>Key Open Source projects used to create a trustless joint machine learning platform</a:t>
            </a:r>
            <a:endParaRPr sz="1600" b="0" i="0" u="none" strike="noStrike" cap="none">
              <a:solidFill>
                <a:srgbClr val="4D4D4D"/>
              </a:solidFill>
              <a:latin typeface="Verdana"/>
              <a:ea typeface="Verdana"/>
              <a:cs typeface="Verdana"/>
              <a:sym typeface="Verdana"/>
            </a:endParaRPr>
          </a:p>
          <a:p>
            <a:pPr marL="349250" marR="0" lvl="0" indent="-285750" algn="l" rtl="0">
              <a:lnSpc>
                <a:spcPct val="115000"/>
              </a:lnSpc>
              <a:spcBef>
                <a:spcPts val="1600"/>
              </a:spcBef>
              <a:spcAft>
                <a:spcPts val="0"/>
              </a:spcAft>
              <a:buClr>
                <a:schemeClr val="accent3"/>
              </a:buClr>
              <a:buSzPts val="1800"/>
              <a:buFont typeface="Arial"/>
              <a:buChar char="•"/>
            </a:pPr>
            <a:r>
              <a:rPr lang="fr" sz="1600" b="0" i="0" u="none" strike="noStrike" cap="none">
                <a:solidFill>
                  <a:srgbClr val="4D4D4D"/>
                </a:solidFill>
                <a:latin typeface="Verdana"/>
                <a:ea typeface="Verdana"/>
                <a:cs typeface="Verdana"/>
                <a:sym typeface="Verdana"/>
              </a:rPr>
              <a:t>Linux</a:t>
            </a:r>
            <a:endParaRPr sz="1600" b="0" i="0" u="none" strike="noStrike" cap="none">
              <a:solidFill>
                <a:srgbClr val="4D4D4D"/>
              </a:solidFill>
              <a:latin typeface="Verdana"/>
              <a:ea typeface="Verdana"/>
              <a:cs typeface="Verdana"/>
              <a:sym typeface="Verdana"/>
            </a:endParaRPr>
          </a:p>
          <a:p>
            <a:pPr marL="349250" marR="0" lvl="0" indent="-285750" algn="l" rtl="0">
              <a:lnSpc>
                <a:spcPct val="115000"/>
              </a:lnSpc>
              <a:spcBef>
                <a:spcPts val="0"/>
              </a:spcBef>
              <a:spcAft>
                <a:spcPts val="0"/>
              </a:spcAft>
              <a:buClr>
                <a:schemeClr val="accent3"/>
              </a:buClr>
              <a:buSzPts val="1800"/>
              <a:buFont typeface="Arial"/>
              <a:buChar char="•"/>
            </a:pPr>
            <a:r>
              <a:rPr lang="fr" sz="1600" b="0" i="0" u="none" strike="noStrike" cap="none">
                <a:solidFill>
                  <a:srgbClr val="4D4D4D"/>
                </a:solidFill>
                <a:latin typeface="Verdana"/>
                <a:ea typeface="Verdana"/>
                <a:cs typeface="Verdana"/>
                <a:sym typeface="Verdana"/>
              </a:rPr>
              <a:t>Tensorflow</a:t>
            </a:r>
            <a:endParaRPr sz="1600" b="0" i="0" u="none" strike="noStrike" cap="none">
              <a:solidFill>
                <a:srgbClr val="4D4D4D"/>
              </a:solidFill>
              <a:latin typeface="Verdana"/>
              <a:ea typeface="Verdana"/>
              <a:cs typeface="Verdana"/>
              <a:sym typeface="Verdana"/>
            </a:endParaRPr>
          </a:p>
          <a:p>
            <a:pPr marL="349250" marR="0" lvl="0" indent="-285750" algn="l" rtl="0">
              <a:lnSpc>
                <a:spcPct val="115000"/>
              </a:lnSpc>
              <a:spcBef>
                <a:spcPts val="0"/>
              </a:spcBef>
              <a:spcAft>
                <a:spcPts val="0"/>
              </a:spcAft>
              <a:buClr>
                <a:schemeClr val="accent3"/>
              </a:buClr>
              <a:buSzPts val="1800"/>
              <a:buFont typeface="Arial"/>
              <a:buChar char="•"/>
            </a:pPr>
            <a:r>
              <a:rPr lang="fr" sz="1600" b="0" i="0" u="none" strike="noStrike" cap="none">
                <a:solidFill>
                  <a:srgbClr val="4D4D4D"/>
                </a:solidFill>
                <a:latin typeface="Verdana"/>
                <a:ea typeface="Verdana"/>
                <a:cs typeface="Verdana"/>
                <a:sym typeface="Verdana"/>
              </a:rPr>
              <a:t>Hyperledger Fabric</a:t>
            </a:r>
            <a:endParaRPr sz="1600" b="0" i="0" u="none" strike="noStrike" cap="none">
              <a:solidFill>
                <a:srgbClr val="4D4D4D"/>
              </a:solidFill>
              <a:latin typeface="Verdana"/>
              <a:ea typeface="Verdana"/>
              <a:cs typeface="Verdana"/>
              <a:sym typeface="Verdana"/>
            </a:endParaRPr>
          </a:p>
          <a:p>
            <a:pPr marL="349250" marR="0" lvl="0" indent="-285750" algn="l" rtl="0">
              <a:lnSpc>
                <a:spcPct val="115000"/>
              </a:lnSpc>
              <a:spcBef>
                <a:spcPts val="0"/>
              </a:spcBef>
              <a:spcAft>
                <a:spcPts val="0"/>
              </a:spcAft>
              <a:buClr>
                <a:schemeClr val="accent3"/>
              </a:buClr>
              <a:buSzPts val="1800"/>
              <a:buFont typeface="Arial"/>
              <a:buChar char="•"/>
            </a:pPr>
            <a:r>
              <a:rPr lang="fr" sz="1600" b="0" i="0" u="none" strike="noStrike" cap="none">
                <a:solidFill>
                  <a:srgbClr val="4D4D4D"/>
                </a:solidFill>
                <a:latin typeface="Verdana"/>
                <a:ea typeface="Verdana"/>
                <a:cs typeface="Verdana"/>
                <a:sym typeface="Verdana"/>
              </a:rPr>
              <a:t>Kubernetes</a:t>
            </a:r>
            <a:endParaRPr sz="1600" b="0" i="0" u="none" strike="noStrike" cap="none">
              <a:solidFill>
                <a:srgbClr val="4D4D4D"/>
              </a:solidFill>
              <a:latin typeface="Verdana"/>
              <a:ea typeface="Verdana"/>
              <a:cs typeface="Verdana"/>
              <a:sym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4"/>
          <p:cNvSpPr/>
          <p:nvPr/>
        </p:nvSpPr>
        <p:spPr>
          <a:xfrm>
            <a:off x="4739779" y="138418"/>
            <a:ext cx="4226100" cy="48036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141" name="Google Shape;141;p4"/>
          <p:cNvSpPr/>
          <p:nvPr/>
        </p:nvSpPr>
        <p:spPr>
          <a:xfrm>
            <a:off x="580320" y="4698538"/>
            <a:ext cx="3124800" cy="26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fr" sz="800" b="0" i="0" u="none" strike="noStrike" cap="none" baseline="30000">
                <a:solidFill>
                  <a:srgbClr val="84A5FF"/>
                </a:solidFill>
                <a:latin typeface="Verdana"/>
                <a:ea typeface="Verdana"/>
                <a:cs typeface="Verdana"/>
                <a:sym typeface="Verdana"/>
              </a:rPr>
              <a:t>1</a:t>
            </a:r>
            <a:r>
              <a:rPr lang="fr" sz="800" b="0" i="0" u="none" strike="noStrike" cap="none">
                <a:solidFill>
                  <a:srgbClr val="84A5FF"/>
                </a:solidFill>
                <a:latin typeface="Verdana"/>
                <a:ea typeface="Verdana"/>
                <a:cs typeface="Verdana"/>
                <a:sym typeface="Verdana"/>
              </a:rPr>
              <a:t> DiMasi JA et al., 2016. Innovation in the pharmaceutical industry: new estimates of R&amp;D costs. Journal of Health Economics 47, 20-33.</a:t>
            </a:r>
            <a:endParaRPr sz="800" b="0" i="0" u="none" strike="noStrike" cap="none">
              <a:solidFill>
                <a:srgbClr val="84A5FF"/>
              </a:solidFill>
              <a:latin typeface="Verdana"/>
              <a:ea typeface="Verdana"/>
              <a:cs typeface="Verdana"/>
              <a:sym typeface="Verdana"/>
            </a:endParaRPr>
          </a:p>
        </p:txBody>
      </p:sp>
      <p:sp>
        <p:nvSpPr>
          <p:cNvPr id="142" name="Google Shape;142;p4"/>
          <p:cNvSpPr txBox="1">
            <a:spLocks noGrp="1"/>
          </p:cNvSpPr>
          <p:nvPr>
            <p:ph type="title"/>
          </p:nvPr>
        </p:nvSpPr>
        <p:spPr>
          <a:xfrm>
            <a:off x="541088" y="546086"/>
            <a:ext cx="3278100" cy="665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accent1"/>
              </a:buClr>
              <a:buSzPts val="2700"/>
              <a:buFont typeface="Verdana"/>
              <a:buNone/>
            </a:pPr>
            <a:r>
              <a:rPr lang="fr" sz="2700">
                <a:solidFill>
                  <a:schemeClr val="accent1"/>
                </a:solidFill>
              </a:rPr>
              <a:t>THE MELLODDY</a:t>
            </a:r>
            <a:r>
              <a:rPr lang="fr" sz="2700"/>
              <a:t> </a:t>
            </a:r>
            <a:r>
              <a:rPr lang="fr" sz="2700">
                <a:solidFill>
                  <a:srgbClr val="84A5FF"/>
                </a:solidFill>
              </a:rPr>
              <a:t>OBJECTIVES</a:t>
            </a:r>
            <a:endParaRPr/>
          </a:p>
        </p:txBody>
      </p:sp>
      <p:sp>
        <p:nvSpPr>
          <p:cNvPr id="143" name="Google Shape;143;p4"/>
          <p:cNvSpPr txBox="1">
            <a:spLocks noGrp="1"/>
          </p:cNvSpPr>
          <p:nvPr>
            <p:ph type="body" idx="1"/>
          </p:nvPr>
        </p:nvSpPr>
        <p:spPr>
          <a:xfrm>
            <a:off x="564920" y="2233574"/>
            <a:ext cx="3505800" cy="1994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1200"/>
              <a:buNone/>
            </a:pPr>
            <a:r>
              <a:rPr lang="fr" sz="1200" b="1">
                <a:solidFill>
                  <a:schemeClr val="accent1"/>
                </a:solidFill>
              </a:rPr>
              <a:t>On average, bringing one drug to market costs €1.9 billion and 13 years</a:t>
            </a:r>
            <a:r>
              <a:rPr lang="fr" sz="1200" b="1" baseline="30000">
                <a:solidFill>
                  <a:schemeClr val="accent1"/>
                </a:solidFill>
              </a:rPr>
              <a:t>1</a:t>
            </a:r>
            <a:r>
              <a:rPr lang="fr" sz="1200" b="1">
                <a:solidFill>
                  <a:schemeClr val="accent1"/>
                </a:solidFill>
              </a:rPr>
              <a:t>.</a:t>
            </a:r>
            <a:endParaRPr/>
          </a:p>
          <a:p>
            <a:pPr marL="0" lvl="0" indent="0" algn="l" rtl="0">
              <a:lnSpc>
                <a:spcPct val="100000"/>
              </a:lnSpc>
              <a:spcBef>
                <a:spcPts val="900"/>
              </a:spcBef>
              <a:spcAft>
                <a:spcPts val="0"/>
              </a:spcAft>
              <a:buClr>
                <a:schemeClr val="accent1"/>
              </a:buClr>
              <a:buSzPts val="1200"/>
              <a:buNone/>
            </a:pPr>
            <a:r>
              <a:rPr lang="fr" sz="1200">
                <a:solidFill>
                  <a:schemeClr val="accent1"/>
                </a:solidFill>
              </a:rPr>
              <a:t>The</a:t>
            </a:r>
            <a:r>
              <a:rPr lang="fr" sz="1200" b="1">
                <a:solidFill>
                  <a:schemeClr val="accent1"/>
                </a:solidFill>
              </a:rPr>
              <a:t> </a:t>
            </a:r>
            <a:r>
              <a:rPr lang="fr" sz="1200">
                <a:solidFill>
                  <a:schemeClr val="accent1"/>
                </a:solidFill>
              </a:rPr>
              <a:t>virtualization of parts of drug discovery by machine learning is a promising approach to improve efficiencies.</a:t>
            </a:r>
            <a:endParaRPr sz="1200">
              <a:solidFill>
                <a:schemeClr val="accent1"/>
              </a:solidFill>
            </a:endParaRPr>
          </a:p>
          <a:p>
            <a:pPr marL="0" lvl="0" indent="0" algn="l" rtl="0">
              <a:lnSpc>
                <a:spcPct val="100000"/>
              </a:lnSpc>
              <a:spcBef>
                <a:spcPts val="900"/>
              </a:spcBef>
              <a:spcAft>
                <a:spcPts val="0"/>
              </a:spcAft>
              <a:buClr>
                <a:schemeClr val="accent1"/>
              </a:buClr>
              <a:buSzPts val="1200"/>
              <a:buNone/>
            </a:pPr>
            <a:r>
              <a:rPr lang="fr" sz="1200">
                <a:solidFill>
                  <a:schemeClr val="accent1"/>
                </a:solidFill>
              </a:rPr>
              <a:t>MELLODDY aims to show predictive benefits of modelling across tasks, data types and partners at the largest achievable scale.</a:t>
            </a:r>
            <a:endParaRPr sz="1200" b="1">
              <a:solidFill>
                <a:schemeClr val="accent1"/>
              </a:solidFill>
            </a:endParaRPr>
          </a:p>
        </p:txBody>
      </p:sp>
      <p:sp>
        <p:nvSpPr>
          <p:cNvPr id="144" name="Google Shape;144;p4"/>
          <p:cNvSpPr txBox="1"/>
          <p:nvPr/>
        </p:nvSpPr>
        <p:spPr>
          <a:xfrm>
            <a:off x="5345129" y="2252444"/>
            <a:ext cx="2996400" cy="1988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1200"/>
              <a:buFont typeface="Arial"/>
              <a:buNone/>
            </a:pPr>
            <a:r>
              <a:rPr lang="fr" sz="1200" b="1" i="0" u="none" strike="noStrike" cap="none">
                <a:solidFill>
                  <a:schemeClr val="lt1"/>
                </a:solidFill>
                <a:latin typeface="Verdana"/>
                <a:ea typeface="Verdana"/>
                <a:cs typeface="Verdana"/>
                <a:sym typeface="Verdana"/>
              </a:rPr>
              <a:t>In three yearly runs, the increasingly sophisticated platform will learn from:</a:t>
            </a:r>
            <a:endParaRPr sz="1100" b="0" i="0" u="none" strike="noStrike" cap="none">
              <a:solidFill>
                <a:srgbClr val="000000"/>
              </a:solidFill>
              <a:latin typeface="Arial"/>
              <a:ea typeface="Arial"/>
              <a:cs typeface="Arial"/>
              <a:sym typeface="Arial"/>
            </a:endParaRPr>
          </a:p>
          <a:p>
            <a:pPr marL="139700" marR="0" lvl="1" indent="-139700" algn="l" rtl="0">
              <a:lnSpc>
                <a:spcPct val="100000"/>
              </a:lnSpc>
              <a:spcBef>
                <a:spcPts val="800"/>
              </a:spcBef>
              <a:spcAft>
                <a:spcPts val="0"/>
              </a:spcAft>
              <a:buClr>
                <a:schemeClr val="lt1"/>
              </a:buClr>
              <a:buSzPts val="1200"/>
              <a:buFont typeface="Arial"/>
              <a:buChar char="•"/>
            </a:pPr>
            <a:r>
              <a:rPr lang="fr" sz="1200" b="0" i="0" u="none" strike="noStrike" cap="none">
                <a:solidFill>
                  <a:schemeClr val="lt1"/>
                </a:solidFill>
                <a:latin typeface="Verdana"/>
                <a:ea typeface="Verdana"/>
                <a:cs typeface="Verdana"/>
                <a:sym typeface="Verdana"/>
              </a:rPr>
              <a:t>&gt; 10 million annotated small molecules</a:t>
            </a:r>
            <a:endParaRPr sz="1100" b="0" i="0" u="none" strike="noStrike" cap="none">
              <a:solidFill>
                <a:srgbClr val="000000"/>
              </a:solidFill>
              <a:latin typeface="Arial"/>
              <a:ea typeface="Arial"/>
              <a:cs typeface="Arial"/>
              <a:sym typeface="Arial"/>
            </a:endParaRPr>
          </a:p>
          <a:p>
            <a:pPr marL="139700" marR="0" lvl="1" indent="-139700" algn="l" rtl="0">
              <a:lnSpc>
                <a:spcPct val="100000"/>
              </a:lnSpc>
              <a:spcBef>
                <a:spcPts val="800"/>
              </a:spcBef>
              <a:spcAft>
                <a:spcPts val="0"/>
              </a:spcAft>
              <a:buClr>
                <a:schemeClr val="lt1"/>
              </a:buClr>
              <a:buSzPts val="1200"/>
              <a:buFont typeface="Arial"/>
              <a:buChar char="•"/>
            </a:pPr>
            <a:r>
              <a:rPr lang="fr" sz="1200" b="0" i="0" u="none" strike="noStrike" cap="none">
                <a:solidFill>
                  <a:schemeClr val="lt1"/>
                </a:solidFill>
                <a:latin typeface="Verdana"/>
                <a:ea typeface="Verdana"/>
                <a:cs typeface="Verdana"/>
                <a:sym typeface="Verdana"/>
              </a:rPr>
              <a:t>&gt; 1 billion assay biological activity labels</a:t>
            </a:r>
            <a:endParaRPr sz="1100" b="0" i="0" u="none" strike="noStrike" cap="none">
              <a:solidFill>
                <a:srgbClr val="000000"/>
              </a:solidFill>
              <a:latin typeface="Arial"/>
              <a:ea typeface="Arial"/>
              <a:cs typeface="Arial"/>
              <a:sym typeface="Arial"/>
            </a:endParaRPr>
          </a:p>
          <a:p>
            <a:pPr marL="139700" marR="0" lvl="1" indent="-139700" algn="l" rtl="0">
              <a:lnSpc>
                <a:spcPct val="100000"/>
              </a:lnSpc>
              <a:spcBef>
                <a:spcPts val="800"/>
              </a:spcBef>
              <a:spcAft>
                <a:spcPts val="0"/>
              </a:spcAft>
              <a:buClr>
                <a:schemeClr val="lt1"/>
              </a:buClr>
              <a:buSzPts val="1200"/>
              <a:buFont typeface="Arial"/>
              <a:buChar char="•"/>
            </a:pPr>
            <a:r>
              <a:rPr lang="fr" sz="1200" b="0" i="0" u="none" strike="noStrike" cap="none">
                <a:solidFill>
                  <a:schemeClr val="lt1"/>
                </a:solidFill>
                <a:latin typeface="Verdana"/>
                <a:ea typeface="Verdana"/>
                <a:cs typeface="Verdana"/>
                <a:sym typeface="Verdana"/>
              </a:rPr>
              <a:t>Multiple high-complexity phenotypes at high throughput</a:t>
            </a:r>
            <a:endParaRPr sz="1200" b="1" i="0" u="none" strike="noStrike" cap="none">
              <a:solidFill>
                <a:schemeClr val="lt1"/>
              </a:solidFill>
              <a:latin typeface="Verdana"/>
              <a:ea typeface="Verdana"/>
              <a:cs typeface="Verdana"/>
              <a:sym typeface="Verdana"/>
            </a:endParaRPr>
          </a:p>
          <a:p>
            <a:pPr marL="0" marR="0" lvl="1" indent="0" algn="l" rtl="0">
              <a:lnSpc>
                <a:spcPct val="100000"/>
              </a:lnSpc>
              <a:spcBef>
                <a:spcPts val="800"/>
              </a:spcBef>
              <a:spcAft>
                <a:spcPts val="0"/>
              </a:spcAft>
              <a:buClr>
                <a:schemeClr val="lt1"/>
              </a:buClr>
              <a:buSzPts val="1200"/>
              <a:buFont typeface="Arial"/>
              <a:buNone/>
            </a:pPr>
            <a:r>
              <a:rPr lang="fr" sz="1200" b="0" i="0" u="none" strike="noStrike" cap="none">
                <a:solidFill>
                  <a:schemeClr val="lt1"/>
                </a:solidFill>
                <a:latin typeface="Verdana"/>
                <a:ea typeface="Verdana"/>
                <a:cs typeface="Verdana"/>
                <a:sym typeface="Verdana"/>
              </a:rPr>
              <a:t>Privacy preservation of data and federated models</a:t>
            </a:r>
            <a:r>
              <a:rPr lang="fr" sz="1200" b="1" i="0" u="none" strike="noStrike" cap="none">
                <a:solidFill>
                  <a:schemeClr val="lt1"/>
                </a:solidFill>
                <a:latin typeface="Verdana"/>
                <a:ea typeface="Verdana"/>
                <a:cs typeface="Verdana"/>
                <a:sym typeface="Verdana"/>
              </a:rPr>
              <a:t> </a:t>
            </a:r>
            <a:r>
              <a:rPr lang="fr" sz="1200" b="0" i="0" u="none" strike="noStrike" cap="none">
                <a:solidFill>
                  <a:schemeClr val="lt1"/>
                </a:solidFill>
                <a:latin typeface="Verdana"/>
                <a:ea typeface="Verdana"/>
                <a:cs typeface="Verdana"/>
                <a:sym typeface="Verdana"/>
              </a:rPr>
              <a:t>is paramount.</a:t>
            </a:r>
            <a:endParaRPr sz="1100" b="0" i="0" u="none" strike="noStrike" cap="none">
              <a:solidFill>
                <a:srgbClr val="000000"/>
              </a:solidFill>
              <a:latin typeface="Arial"/>
              <a:ea typeface="Arial"/>
              <a:cs typeface="Arial"/>
              <a:sym typeface="Arial"/>
            </a:endParaRPr>
          </a:p>
        </p:txBody>
      </p:sp>
      <p:grpSp>
        <p:nvGrpSpPr>
          <p:cNvPr id="145" name="Google Shape;145;p4"/>
          <p:cNvGrpSpPr/>
          <p:nvPr/>
        </p:nvGrpSpPr>
        <p:grpSpPr>
          <a:xfrm>
            <a:off x="1941963" y="1407995"/>
            <a:ext cx="643801" cy="643801"/>
            <a:chOff x="2639734" y="1778466"/>
            <a:chExt cx="975900" cy="975900"/>
          </a:xfrm>
        </p:grpSpPr>
        <p:sp>
          <p:nvSpPr>
            <p:cNvPr id="146" name="Google Shape;146;p4"/>
            <p:cNvSpPr/>
            <p:nvPr/>
          </p:nvSpPr>
          <p:spPr>
            <a:xfrm>
              <a:off x="2863442" y="1993785"/>
              <a:ext cx="542400" cy="54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147" name="Google Shape;147;p4"/>
            <p:cNvSpPr/>
            <p:nvPr/>
          </p:nvSpPr>
          <p:spPr>
            <a:xfrm rot="876180">
              <a:off x="2881661" y="1985390"/>
              <a:ext cx="528238" cy="576259"/>
            </a:xfrm>
            <a:custGeom>
              <a:avLst/>
              <a:gdLst/>
              <a:ahLst/>
              <a:cxnLst/>
              <a:rect l="l" t="t" r="r" b="b"/>
              <a:pathLst>
                <a:path w="391704" h="427313" extrusionOk="0">
                  <a:moveTo>
                    <a:pt x="391823" y="49895"/>
                  </a:moveTo>
                  <a:cubicBezTo>
                    <a:pt x="391845" y="22361"/>
                    <a:pt x="369544" y="23"/>
                    <a:pt x="342011" y="0"/>
                  </a:cubicBezTo>
                  <a:cubicBezTo>
                    <a:pt x="314477" y="-23"/>
                    <a:pt x="292139" y="22279"/>
                    <a:pt x="292116" y="49812"/>
                  </a:cubicBezTo>
                  <a:cubicBezTo>
                    <a:pt x="292102" y="66685"/>
                    <a:pt x="300624" y="82421"/>
                    <a:pt x="314764" y="91629"/>
                  </a:cubicBezTo>
                  <a:lnTo>
                    <a:pt x="277872" y="199454"/>
                  </a:lnTo>
                  <a:lnTo>
                    <a:pt x="277872" y="199454"/>
                  </a:lnTo>
                  <a:cubicBezTo>
                    <a:pt x="267690" y="199443"/>
                    <a:pt x="257749" y="202550"/>
                    <a:pt x="249385" y="208357"/>
                  </a:cubicBezTo>
                  <a:lnTo>
                    <a:pt x="175032" y="152592"/>
                  </a:lnTo>
                  <a:cubicBezTo>
                    <a:pt x="184567" y="126763"/>
                    <a:pt x="171357" y="98094"/>
                    <a:pt x="145528" y="88559"/>
                  </a:cubicBezTo>
                  <a:cubicBezTo>
                    <a:pt x="119698" y="79025"/>
                    <a:pt x="91029" y="92234"/>
                    <a:pt x="81495" y="118064"/>
                  </a:cubicBezTo>
                  <a:cubicBezTo>
                    <a:pt x="73538" y="139619"/>
                    <a:pt x="81344" y="163820"/>
                    <a:pt x="100395" y="176664"/>
                  </a:cubicBezTo>
                  <a:lnTo>
                    <a:pt x="52892" y="327649"/>
                  </a:lnTo>
                  <a:lnTo>
                    <a:pt x="49972" y="327649"/>
                  </a:lnTo>
                  <a:cubicBezTo>
                    <a:pt x="22438" y="327583"/>
                    <a:pt x="66" y="349850"/>
                    <a:pt x="0" y="377383"/>
                  </a:cubicBezTo>
                  <a:cubicBezTo>
                    <a:pt x="-65" y="404916"/>
                    <a:pt x="22201" y="427290"/>
                    <a:pt x="49734" y="427355"/>
                  </a:cubicBezTo>
                  <a:cubicBezTo>
                    <a:pt x="77268" y="427421"/>
                    <a:pt x="99640" y="405153"/>
                    <a:pt x="99706" y="377620"/>
                  </a:cubicBezTo>
                  <a:cubicBezTo>
                    <a:pt x="99744" y="361845"/>
                    <a:pt x="92313" y="346983"/>
                    <a:pt x="79670" y="337548"/>
                  </a:cubicBezTo>
                  <a:lnTo>
                    <a:pt x="127600" y="185211"/>
                  </a:lnTo>
                  <a:lnTo>
                    <a:pt x="128312" y="185211"/>
                  </a:lnTo>
                  <a:cubicBezTo>
                    <a:pt x="138985" y="185191"/>
                    <a:pt x="149371" y="181746"/>
                    <a:pt x="157940" y="175382"/>
                  </a:cubicBezTo>
                  <a:lnTo>
                    <a:pt x="231651" y="230577"/>
                  </a:lnTo>
                  <a:cubicBezTo>
                    <a:pt x="229280" y="236538"/>
                    <a:pt x="228048" y="242892"/>
                    <a:pt x="228019" y="249308"/>
                  </a:cubicBezTo>
                  <a:cubicBezTo>
                    <a:pt x="228008" y="276841"/>
                    <a:pt x="250320" y="299170"/>
                    <a:pt x="277853" y="299180"/>
                  </a:cubicBezTo>
                  <a:cubicBezTo>
                    <a:pt x="305386" y="299191"/>
                    <a:pt x="327715" y="276879"/>
                    <a:pt x="327726" y="249347"/>
                  </a:cubicBezTo>
                  <a:cubicBezTo>
                    <a:pt x="327732" y="232541"/>
                    <a:pt x="319271" y="216863"/>
                    <a:pt x="305220" y="207645"/>
                  </a:cubicBezTo>
                  <a:lnTo>
                    <a:pt x="341969" y="99748"/>
                  </a:lnTo>
                  <a:cubicBezTo>
                    <a:pt x="369503" y="99748"/>
                    <a:pt x="391823" y="77428"/>
                    <a:pt x="391823" y="49895"/>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Verdana"/>
                <a:ea typeface="Verdana"/>
                <a:cs typeface="Verdana"/>
                <a:sym typeface="Verdana"/>
              </a:endParaRPr>
            </a:p>
          </p:txBody>
        </p:sp>
        <p:sp>
          <p:nvSpPr>
            <p:cNvPr id="148" name="Google Shape;148;p4"/>
            <p:cNvSpPr/>
            <p:nvPr/>
          </p:nvSpPr>
          <p:spPr>
            <a:xfrm>
              <a:off x="2639734" y="1778466"/>
              <a:ext cx="975900" cy="975900"/>
            </a:xfrm>
            <a:prstGeom prst="ellipse">
              <a:avLst/>
            </a:prstGeom>
            <a:no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grpSp>
      <p:sp>
        <p:nvSpPr>
          <p:cNvPr id="149" name="Google Shape;149;p4"/>
          <p:cNvSpPr/>
          <p:nvPr/>
        </p:nvSpPr>
        <p:spPr>
          <a:xfrm>
            <a:off x="1874264" y="1340266"/>
            <a:ext cx="781500" cy="781500"/>
          </a:xfrm>
          <a:prstGeom prst="ellipse">
            <a:avLst/>
          </a:prstGeom>
          <a:noFill/>
          <a:ln w="9525" cap="flat" cmpd="sng">
            <a:solidFill>
              <a:schemeClr val="accent4"/>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grpSp>
        <p:nvGrpSpPr>
          <p:cNvPr id="150" name="Google Shape;150;p4"/>
          <p:cNvGrpSpPr/>
          <p:nvPr/>
        </p:nvGrpSpPr>
        <p:grpSpPr>
          <a:xfrm>
            <a:off x="6479882" y="1340266"/>
            <a:ext cx="781425" cy="781425"/>
            <a:chOff x="8639843" y="1787021"/>
            <a:chExt cx="1041900" cy="1041900"/>
          </a:xfrm>
        </p:grpSpPr>
        <p:grpSp>
          <p:nvGrpSpPr>
            <p:cNvPr id="151" name="Google Shape;151;p4"/>
            <p:cNvGrpSpPr/>
            <p:nvPr/>
          </p:nvGrpSpPr>
          <p:grpSpPr>
            <a:xfrm>
              <a:off x="8738153" y="1877327"/>
              <a:ext cx="858402" cy="858402"/>
              <a:chOff x="8243580" y="1778466"/>
              <a:chExt cx="975900" cy="975900"/>
            </a:xfrm>
          </p:grpSpPr>
          <p:sp>
            <p:nvSpPr>
              <p:cNvPr id="152" name="Google Shape;152;p4"/>
              <p:cNvSpPr/>
              <p:nvPr/>
            </p:nvSpPr>
            <p:spPr>
              <a:xfrm>
                <a:off x="8467288" y="1993785"/>
                <a:ext cx="542400" cy="5424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153" name="Google Shape;153;p4"/>
              <p:cNvSpPr/>
              <p:nvPr/>
            </p:nvSpPr>
            <p:spPr>
              <a:xfrm>
                <a:off x="8243580" y="1778466"/>
                <a:ext cx="975900" cy="975900"/>
              </a:xfrm>
              <a:prstGeom prst="ellipse">
                <a:avLst/>
              </a:prstGeom>
              <a:noFill/>
              <a:ln w="95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grpSp>
        <p:sp>
          <p:nvSpPr>
            <p:cNvPr id="154" name="Google Shape;154;p4"/>
            <p:cNvSpPr/>
            <p:nvPr/>
          </p:nvSpPr>
          <p:spPr>
            <a:xfrm>
              <a:off x="8639843" y="1787021"/>
              <a:ext cx="1041900" cy="1041900"/>
            </a:xfrm>
            <a:prstGeom prst="ellipse">
              <a:avLst/>
            </a:prstGeom>
            <a:noFill/>
            <a:ln w="9525" cap="flat" cmpd="sng">
              <a:solidFill>
                <a:schemeClr val="accent4"/>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pic>
          <p:nvPicPr>
            <p:cNvPr id="155" name="Google Shape;155;p4"/>
            <p:cNvPicPr preferRelativeResize="0"/>
            <p:nvPr/>
          </p:nvPicPr>
          <p:blipFill rotWithShape="1">
            <a:blip r:embed="rId3">
              <a:alphaModFix/>
            </a:blip>
            <a:srcRect/>
            <a:stretch/>
          </p:blipFill>
          <p:spPr>
            <a:xfrm>
              <a:off x="9018165" y="2016083"/>
              <a:ext cx="323544" cy="542559"/>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59"/>
        <p:cNvGrpSpPr/>
        <p:nvPr/>
      </p:nvGrpSpPr>
      <p:grpSpPr>
        <a:xfrm>
          <a:off x="0" y="0"/>
          <a:ext cx="0" cy="0"/>
          <a:chOff x="0" y="0"/>
          <a:chExt cx="0" cy="0"/>
        </a:xfrm>
      </p:grpSpPr>
      <p:pic>
        <p:nvPicPr>
          <p:cNvPr id="160" name="Google Shape;160;p16"/>
          <p:cNvPicPr preferRelativeResize="0"/>
          <p:nvPr/>
        </p:nvPicPr>
        <p:blipFill rotWithShape="1">
          <a:blip r:embed="rId3">
            <a:alphaModFix/>
          </a:blip>
          <a:srcRect/>
          <a:stretch/>
        </p:blipFill>
        <p:spPr>
          <a:xfrm>
            <a:off x="7533313" y="370581"/>
            <a:ext cx="885041" cy="1017381"/>
          </a:xfrm>
          <a:prstGeom prst="rect">
            <a:avLst/>
          </a:prstGeom>
          <a:noFill/>
          <a:ln>
            <a:noFill/>
          </a:ln>
        </p:spPr>
      </p:pic>
      <p:pic>
        <p:nvPicPr>
          <p:cNvPr id="161" name="Google Shape;161;p16"/>
          <p:cNvPicPr preferRelativeResize="0"/>
          <p:nvPr/>
        </p:nvPicPr>
        <p:blipFill rotWithShape="1">
          <a:blip r:embed="rId4">
            <a:alphaModFix/>
          </a:blip>
          <a:srcRect/>
          <a:stretch/>
        </p:blipFill>
        <p:spPr>
          <a:xfrm>
            <a:off x="7199852" y="-19034"/>
            <a:ext cx="1551963" cy="1784029"/>
          </a:xfrm>
          <a:prstGeom prst="rect">
            <a:avLst/>
          </a:prstGeom>
          <a:noFill/>
          <a:ln>
            <a:noFill/>
          </a:ln>
        </p:spPr>
      </p:pic>
      <p:pic>
        <p:nvPicPr>
          <p:cNvPr id="162" name="Google Shape;162;p16"/>
          <p:cNvPicPr preferRelativeResize="0"/>
          <p:nvPr/>
        </p:nvPicPr>
        <p:blipFill rotWithShape="1">
          <a:blip r:embed="rId5">
            <a:alphaModFix/>
          </a:blip>
          <a:srcRect/>
          <a:stretch/>
        </p:blipFill>
        <p:spPr>
          <a:xfrm>
            <a:off x="6474204" y="-857439"/>
            <a:ext cx="2978091" cy="3423405"/>
          </a:xfrm>
          <a:prstGeom prst="rect">
            <a:avLst/>
          </a:prstGeom>
          <a:noFill/>
          <a:ln>
            <a:noFill/>
          </a:ln>
        </p:spPr>
      </p:pic>
      <p:sp>
        <p:nvSpPr>
          <p:cNvPr id="163" name="Google Shape;163;p16"/>
          <p:cNvSpPr txBox="1">
            <a:spLocks noGrp="1"/>
          </p:cNvSpPr>
          <p:nvPr>
            <p:ph type="title"/>
          </p:nvPr>
        </p:nvSpPr>
        <p:spPr>
          <a:xfrm>
            <a:off x="887366" y="2441201"/>
            <a:ext cx="4968300" cy="1345500"/>
          </a:xfrm>
          <a:prstGeom prst="rect">
            <a:avLst/>
          </a:prstGeom>
          <a:noFill/>
          <a:ln>
            <a:noFill/>
          </a:ln>
        </p:spPr>
        <p:txBody>
          <a:bodyPr spcFirstLastPara="1" wrap="square" lIns="68575" tIns="34275" rIns="68575" bIns="34275" anchor="b" anchorCtr="0">
            <a:noAutofit/>
          </a:bodyPr>
          <a:lstStyle/>
          <a:p>
            <a:pPr marL="0" lvl="0" indent="0" algn="l" rtl="0">
              <a:lnSpc>
                <a:spcPct val="80000"/>
              </a:lnSpc>
              <a:spcBef>
                <a:spcPts val="0"/>
              </a:spcBef>
              <a:spcAft>
                <a:spcPts val="0"/>
              </a:spcAft>
              <a:buSzPts val="3600"/>
              <a:buNone/>
            </a:pPr>
            <a:r>
              <a:rPr lang="fr" sz="3200" b="0">
                <a:solidFill>
                  <a:schemeClr val="lt1"/>
                </a:solidFill>
                <a:latin typeface="Roboto Medium"/>
                <a:ea typeface="Roboto Medium"/>
                <a:cs typeface="Roboto Medium"/>
                <a:sym typeface="Roboto Medium"/>
              </a:rPr>
              <a:t>Owkin Connect - Hyperledger Fabric</a:t>
            </a:r>
            <a:endParaRPr sz="3200" b="0">
              <a:solidFill>
                <a:schemeClr val="lt1"/>
              </a:solidFill>
              <a:latin typeface="Roboto Medium"/>
              <a:ea typeface="Roboto Medium"/>
              <a:cs typeface="Roboto Medium"/>
              <a:sym typeface="Roboto Medium"/>
            </a:endParaRPr>
          </a:p>
        </p:txBody>
      </p:sp>
      <p:sp>
        <p:nvSpPr>
          <p:cNvPr id="164" name="Google Shape;164;p16"/>
          <p:cNvSpPr/>
          <p:nvPr/>
        </p:nvSpPr>
        <p:spPr>
          <a:xfrm>
            <a:off x="162228" y="151002"/>
            <a:ext cx="127200" cy="4838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165" name="Google Shape;165;p16"/>
          <p:cNvSpPr/>
          <p:nvPr/>
        </p:nvSpPr>
        <p:spPr>
          <a:xfrm>
            <a:off x="0" y="0"/>
            <a:ext cx="9144000" cy="5143500"/>
          </a:xfrm>
          <a:custGeom>
            <a:avLst/>
            <a:gdLst/>
            <a:ahLst/>
            <a:cxnLst/>
            <a:rect l="l" t="t" r="r" b="b"/>
            <a:pathLst>
              <a:path w="12192000" h="6858000" extrusionOk="0">
                <a:moveTo>
                  <a:pt x="229299" y="203433"/>
                </a:moveTo>
                <a:lnTo>
                  <a:pt x="229299" y="6654567"/>
                </a:lnTo>
                <a:lnTo>
                  <a:pt x="11962701" y="6654567"/>
                </a:lnTo>
                <a:lnTo>
                  <a:pt x="11962701" y="203433"/>
                </a:lnTo>
                <a:close/>
                <a:moveTo>
                  <a:pt x="0" y="0"/>
                </a:moveTo>
                <a:lnTo>
                  <a:pt x="12192000" y="0"/>
                </a:lnTo>
                <a:lnTo>
                  <a:pt x="12192000" y="6858000"/>
                </a:lnTo>
                <a:lnTo>
                  <a:pt x="0" y="685800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pic>
        <p:nvPicPr>
          <p:cNvPr id="166" name="Google Shape;166;p16"/>
          <p:cNvPicPr preferRelativeResize="0"/>
          <p:nvPr/>
        </p:nvPicPr>
        <p:blipFill rotWithShape="1">
          <a:blip r:embed="rId6">
            <a:alphaModFix amt="50000"/>
          </a:blip>
          <a:srcRect/>
          <a:stretch/>
        </p:blipFill>
        <p:spPr>
          <a:xfrm>
            <a:off x="7680936" y="559507"/>
            <a:ext cx="554431" cy="642216"/>
          </a:xfrm>
          <a:prstGeom prst="rect">
            <a:avLst/>
          </a:prstGeom>
          <a:noFill/>
          <a:ln>
            <a:noFill/>
          </a:ln>
        </p:spPr>
      </p:pic>
      <p:sp>
        <p:nvSpPr>
          <p:cNvPr id="167" name="Google Shape;167;p16"/>
          <p:cNvSpPr txBox="1"/>
          <p:nvPr/>
        </p:nvSpPr>
        <p:spPr>
          <a:xfrm>
            <a:off x="949027" y="3885525"/>
            <a:ext cx="6584400" cy="2769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100"/>
              <a:buFont typeface="Arial"/>
              <a:buNone/>
            </a:pPr>
            <a:r>
              <a:rPr lang="fr" sz="1600" b="1" i="0" u="none" strike="noStrike" cap="none">
                <a:solidFill>
                  <a:srgbClr val="84A5FF"/>
                </a:solidFill>
                <a:latin typeface="Verdana"/>
                <a:ea typeface="Verdana"/>
                <a:cs typeface="Verdana"/>
                <a:sym typeface="Verdana"/>
              </a:rPr>
              <a:t>Camille Marini, Owkin</a:t>
            </a:r>
            <a:endParaRPr sz="1600" b="1" i="0" u="none" strike="noStrike" cap="none">
              <a:solidFill>
                <a:srgbClr val="84A5FF"/>
              </a:solidFill>
              <a:latin typeface="Verdana"/>
              <a:ea typeface="Verdana"/>
              <a:cs typeface="Verdana"/>
              <a:sym typeface="Verdana"/>
            </a:endParaRPr>
          </a:p>
          <a:p>
            <a:pPr marL="0" marR="0" lvl="0" indent="0" algn="l" rtl="0">
              <a:lnSpc>
                <a:spcPct val="90000"/>
              </a:lnSpc>
              <a:spcBef>
                <a:spcPts val="0"/>
              </a:spcBef>
              <a:spcAft>
                <a:spcPts val="0"/>
              </a:spcAft>
              <a:buClr>
                <a:schemeClr val="dk1"/>
              </a:buClr>
              <a:buSzPts val="1100"/>
              <a:buFont typeface="Arial"/>
              <a:buNone/>
            </a:pPr>
            <a:endParaRPr sz="1600" b="1" i="0" u="none" strike="noStrike" cap="none">
              <a:solidFill>
                <a:srgbClr val="84A5FF"/>
              </a:solidFill>
              <a:latin typeface="Verdana"/>
              <a:ea typeface="Verdana"/>
              <a:cs typeface="Verdana"/>
              <a:sym typeface="Verdana"/>
            </a:endParaRPr>
          </a:p>
          <a:p>
            <a:pPr marL="0" marR="0" lvl="0" indent="0" algn="l" rtl="0">
              <a:lnSpc>
                <a:spcPct val="90000"/>
              </a:lnSpc>
              <a:spcBef>
                <a:spcPts val="0"/>
              </a:spcBef>
              <a:spcAft>
                <a:spcPts val="0"/>
              </a:spcAft>
              <a:buClr>
                <a:srgbClr val="84A5FF"/>
              </a:buClr>
              <a:buSzPts val="1600"/>
              <a:buFont typeface="Arial"/>
              <a:buNone/>
            </a:pPr>
            <a:endParaRPr sz="1600" b="1" i="0" u="none" strike="noStrike" cap="none">
              <a:solidFill>
                <a:srgbClr val="84A5FF"/>
              </a:solidFill>
              <a:latin typeface="Verdana"/>
              <a:ea typeface="Verdana"/>
              <a:cs typeface="Verdana"/>
              <a:sym typeface="Verdana"/>
            </a:endParaRPr>
          </a:p>
        </p:txBody>
      </p:sp>
      <p:sp>
        <p:nvSpPr>
          <p:cNvPr id="168" name="Google Shape;168;p16"/>
          <p:cNvSpPr/>
          <p:nvPr/>
        </p:nvSpPr>
        <p:spPr>
          <a:xfrm>
            <a:off x="7418900" y="4089375"/>
            <a:ext cx="1551900" cy="902400"/>
          </a:xfrm>
          <a:prstGeom prst="rect">
            <a:avLst/>
          </a:prstGeom>
          <a:solidFill>
            <a:schemeClr val="lt2"/>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9" name="Google Shape;169;p16"/>
          <p:cNvPicPr preferRelativeResize="0"/>
          <p:nvPr/>
        </p:nvPicPr>
        <p:blipFill rotWithShape="1">
          <a:blip r:embed="rId7">
            <a:alphaModFix/>
          </a:blip>
          <a:srcRect/>
          <a:stretch/>
        </p:blipFill>
        <p:spPr>
          <a:xfrm>
            <a:off x="7531538" y="4378050"/>
            <a:ext cx="1326617" cy="402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7"/>
          <p:cNvSpPr txBox="1">
            <a:spLocks noGrp="1"/>
          </p:cNvSpPr>
          <p:nvPr>
            <p:ph type="title"/>
          </p:nvPr>
        </p:nvSpPr>
        <p:spPr>
          <a:xfrm>
            <a:off x="252498" y="167975"/>
            <a:ext cx="45732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FEDERATED LEARNING</a:t>
            </a:r>
            <a:endParaRPr/>
          </a:p>
          <a:p>
            <a:pPr marL="0" lvl="0" indent="0" algn="l" rtl="0">
              <a:lnSpc>
                <a:spcPct val="80000"/>
              </a:lnSpc>
              <a:spcBef>
                <a:spcPts val="0"/>
              </a:spcBef>
              <a:spcAft>
                <a:spcPts val="0"/>
              </a:spcAft>
              <a:buClr>
                <a:schemeClr val="dk1"/>
              </a:buClr>
              <a:buSzPts val="1100"/>
              <a:buFont typeface="Arial"/>
              <a:buNone/>
            </a:pPr>
            <a:endParaRPr/>
          </a:p>
          <a:p>
            <a:pPr marL="0" lvl="0" indent="0" algn="l" rtl="0">
              <a:lnSpc>
                <a:spcPct val="80000"/>
              </a:lnSpc>
              <a:spcBef>
                <a:spcPts val="0"/>
              </a:spcBef>
              <a:spcAft>
                <a:spcPts val="0"/>
              </a:spcAft>
              <a:buClr>
                <a:schemeClr val="accent1"/>
              </a:buClr>
              <a:buSzPts val="2100"/>
              <a:buFont typeface="Verdana"/>
              <a:buNone/>
            </a:pPr>
            <a:endParaRPr/>
          </a:p>
        </p:txBody>
      </p:sp>
      <p:sp>
        <p:nvSpPr>
          <p:cNvPr id="176" name="Google Shape;176;p17"/>
          <p:cNvSpPr/>
          <p:nvPr/>
        </p:nvSpPr>
        <p:spPr>
          <a:xfrm>
            <a:off x="3810431" y="1644953"/>
            <a:ext cx="630945" cy="429622"/>
          </a:xfrm>
          <a:custGeom>
            <a:avLst/>
            <a:gdLst/>
            <a:ahLst/>
            <a:cxnLst/>
            <a:rect l="l" t="t" r="r" b="b"/>
            <a:pathLst>
              <a:path w="20358" h="13861" fill="none" extrusionOk="0">
                <a:moveTo>
                  <a:pt x="912" y="0"/>
                </a:moveTo>
                <a:lnTo>
                  <a:pt x="19447" y="0"/>
                </a:lnTo>
                <a:cubicBezTo>
                  <a:pt x="19955" y="0"/>
                  <a:pt x="20358" y="508"/>
                  <a:pt x="20358" y="1135"/>
                </a:cubicBezTo>
                <a:lnTo>
                  <a:pt x="20358" y="12741"/>
                </a:lnTo>
                <a:cubicBezTo>
                  <a:pt x="20358" y="13368"/>
                  <a:pt x="19955" y="13861"/>
                  <a:pt x="19447" y="13861"/>
                </a:cubicBezTo>
                <a:lnTo>
                  <a:pt x="912" y="13861"/>
                </a:lnTo>
                <a:cubicBezTo>
                  <a:pt x="404" y="13861"/>
                  <a:pt x="0" y="13368"/>
                  <a:pt x="0" y="12741"/>
                </a:cubicBezTo>
                <a:lnTo>
                  <a:pt x="0" y="1135"/>
                </a:lnTo>
                <a:cubicBezTo>
                  <a:pt x="0" y="508"/>
                  <a:pt x="404" y="0"/>
                  <a:pt x="912" y="0"/>
                </a:cubicBezTo>
                <a:close/>
              </a:path>
            </a:pathLst>
          </a:custGeom>
          <a:noFill/>
          <a:ln w="9525" cap="flat" cmpd="sng">
            <a:solidFill>
              <a:srgbClr val="28478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7"/>
          <p:cNvSpPr/>
          <p:nvPr/>
        </p:nvSpPr>
        <p:spPr>
          <a:xfrm>
            <a:off x="2885900" y="1644953"/>
            <a:ext cx="630945" cy="429622"/>
          </a:xfrm>
          <a:custGeom>
            <a:avLst/>
            <a:gdLst/>
            <a:ahLst/>
            <a:cxnLst/>
            <a:rect l="l" t="t" r="r" b="b"/>
            <a:pathLst>
              <a:path w="20358" h="13861" fill="none" extrusionOk="0">
                <a:moveTo>
                  <a:pt x="897" y="0"/>
                </a:moveTo>
                <a:lnTo>
                  <a:pt x="19447" y="0"/>
                </a:lnTo>
                <a:cubicBezTo>
                  <a:pt x="19955" y="0"/>
                  <a:pt x="20358" y="508"/>
                  <a:pt x="20358" y="1135"/>
                </a:cubicBezTo>
                <a:lnTo>
                  <a:pt x="20358" y="12741"/>
                </a:lnTo>
                <a:cubicBezTo>
                  <a:pt x="20358" y="13368"/>
                  <a:pt x="19955" y="13861"/>
                  <a:pt x="19447" y="13861"/>
                </a:cubicBezTo>
                <a:lnTo>
                  <a:pt x="897" y="13861"/>
                </a:lnTo>
                <a:cubicBezTo>
                  <a:pt x="404" y="13861"/>
                  <a:pt x="0" y="13368"/>
                  <a:pt x="0" y="12741"/>
                </a:cubicBezTo>
                <a:lnTo>
                  <a:pt x="0" y="1135"/>
                </a:lnTo>
                <a:cubicBezTo>
                  <a:pt x="0" y="508"/>
                  <a:pt x="404" y="0"/>
                  <a:pt x="897" y="0"/>
                </a:cubicBezTo>
                <a:close/>
              </a:path>
            </a:pathLst>
          </a:custGeom>
          <a:noFill/>
          <a:ln w="9525" cap="flat" cmpd="sng">
            <a:solidFill>
              <a:srgbClr val="28478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7"/>
          <p:cNvSpPr/>
          <p:nvPr/>
        </p:nvSpPr>
        <p:spPr>
          <a:xfrm>
            <a:off x="3137600" y="1814132"/>
            <a:ext cx="121673" cy="139735"/>
          </a:xfrm>
          <a:prstGeom prst="flowChartMagneticDisk">
            <a:avLst/>
          </a:prstGeom>
          <a:noFill/>
          <a:ln w="28575"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7"/>
          <p:cNvSpPr/>
          <p:nvPr/>
        </p:nvSpPr>
        <p:spPr>
          <a:xfrm>
            <a:off x="4059303" y="1814132"/>
            <a:ext cx="121673" cy="139735"/>
          </a:xfrm>
          <a:prstGeom prst="flowChartMagneticDisk">
            <a:avLst/>
          </a:prstGeom>
          <a:noFill/>
          <a:ln w="28575"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7"/>
          <p:cNvSpPr/>
          <p:nvPr/>
        </p:nvSpPr>
        <p:spPr>
          <a:xfrm>
            <a:off x="3810203" y="2343409"/>
            <a:ext cx="630945" cy="429622"/>
          </a:xfrm>
          <a:custGeom>
            <a:avLst/>
            <a:gdLst/>
            <a:ahLst/>
            <a:cxnLst/>
            <a:rect l="l" t="t" r="r" b="b"/>
            <a:pathLst>
              <a:path w="20358" h="13861" fill="none" extrusionOk="0">
                <a:moveTo>
                  <a:pt x="912" y="0"/>
                </a:moveTo>
                <a:lnTo>
                  <a:pt x="19447" y="0"/>
                </a:lnTo>
                <a:cubicBezTo>
                  <a:pt x="19955" y="0"/>
                  <a:pt x="20358" y="508"/>
                  <a:pt x="20358" y="1135"/>
                </a:cubicBezTo>
                <a:lnTo>
                  <a:pt x="20358" y="12741"/>
                </a:lnTo>
                <a:cubicBezTo>
                  <a:pt x="20358" y="13368"/>
                  <a:pt x="19955" y="13861"/>
                  <a:pt x="19447" y="13861"/>
                </a:cubicBezTo>
                <a:lnTo>
                  <a:pt x="912" y="13861"/>
                </a:lnTo>
                <a:cubicBezTo>
                  <a:pt x="404" y="13861"/>
                  <a:pt x="0" y="13368"/>
                  <a:pt x="0" y="12741"/>
                </a:cubicBezTo>
                <a:lnTo>
                  <a:pt x="0" y="1135"/>
                </a:lnTo>
                <a:cubicBezTo>
                  <a:pt x="0" y="508"/>
                  <a:pt x="404" y="0"/>
                  <a:pt x="912" y="0"/>
                </a:cubicBezTo>
                <a:close/>
              </a:path>
            </a:pathLst>
          </a:custGeom>
          <a:noFill/>
          <a:ln w="9525" cap="flat" cmpd="sng">
            <a:solidFill>
              <a:srgbClr val="28478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7"/>
          <p:cNvSpPr/>
          <p:nvPr/>
        </p:nvSpPr>
        <p:spPr>
          <a:xfrm>
            <a:off x="2885672" y="2343409"/>
            <a:ext cx="630945" cy="429622"/>
          </a:xfrm>
          <a:custGeom>
            <a:avLst/>
            <a:gdLst/>
            <a:ahLst/>
            <a:cxnLst/>
            <a:rect l="l" t="t" r="r" b="b"/>
            <a:pathLst>
              <a:path w="20358" h="13861" fill="none" extrusionOk="0">
                <a:moveTo>
                  <a:pt x="897" y="0"/>
                </a:moveTo>
                <a:lnTo>
                  <a:pt x="19447" y="0"/>
                </a:lnTo>
                <a:cubicBezTo>
                  <a:pt x="19955" y="0"/>
                  <a:pt x="20358" y="508"/>
                  <a:pt x="20358" y="1135"/>
                </a:cubicBezTo>
                <a:lnTo>
                  <a:pt x="20358" y="12741"/>
                </a:lnTo>
                <a:cubicBezTo>
                  <a:pt x="20358" y="13368"/>
                  <a:pt x="19955" y="13861"/>
                  <a:pt x="19447" y="13861"/>
                </a:cubicBezTo>
                <a:lnTo>
                  <a:pt x="897" y="13861"/>
                </a:lnTo>
                <a:cubicBezTo>
                  <a:pt x="404" y="13861"/>
                  <a:pt x="0" y="13368"/>
                  <a:pt x="0" y="12741"/>
                </a:cubicBezTo>
                <a:lnTo>
                  <a:pt x="0" y="1135"/>
                </a:lnTo>
                <a:cubicBezTo>
                  <a:pt x="0" y="508"/>
                  <a:pt x="404" y="0"/>
                  <a:pt x="897" y="0"/>
                </a:cubicBezTo>
                <a:close/>
              </a:path>
            </a:pathLst>
          </a:custGeom>
          <a:noFill/>
          <a:ln w="9525" cap="flat" cmpd="sng">
            <a:solidFill>
              <a:srgbClr val="28478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7"/>
          <p:cNvSpPr/>
          <p:nvPr/>
        </p:nvSpPr>
        <p:spPr>
          <a:xfrm>
            <a:off x="3137372" y="2512589"/>
            <a:ext cx="121673" cy="139735"/>
          </a:xfrm>
          <a:prstGeom prst="flowChartMagneticDisk">
            <a:avLst/>
          </a:prstGeom>
          <a:noFill/>
          <a:ln w="28575"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7"/>
          <p:cNvSpPr/>
          <p:nvPr/>
        </p:nvSpPr>
        <p:spPr>
          <a:xfrm>
            <a:off x="4059075" y="2512589"/>
            <a:ext cx="121673" cy="139735"/>
          </a:xfrm>
          <a:prstGeom prst="flowChartMagneticDisk">
            <a:avLst/>
          </a:prstGeom>
          <a:noFill/>
          <a:ln w="28575"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7"/>
          <p:cNvSpPr txBox="1"/>
          <p:nvPr/>
        </p:nvSpPr>
        <p:spPr>
          <a:xfrm>
            <a:off x="2836181" y="1593975"/>
            <a:ext cx="735300" cy="1941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 sz="900" b="0" i="0" u="none" strike="noStrike" cap="none">
                <a:solidFill>
                  <a:srgbClr val="000000"/>
                </a:solidFill>
                <a:latin typeface="Arial"/>
                <a:ea typeface="Arial"/>
                <a:cs typeface="Arial"/>
                <a:sym typeface="Arial"/>
              </a:rPr>
              <a:t>Pharma A</a:t>
            </a:r>
            <a:endParaRPr sz="900" b="0" i="0" u="none" strike="noStrike" cap="none">
              <a:solidFill>
                <a:srgbClr val="000000"/>
              </a:solidFill>
              <a:latin typeface="Arial"/>
              <a:ea typeface="Arial"/>
              <a:cs typeface="Arial"/>
              <a:sym typeface="Arial"/>
            </a:endParaRPr>
          </a:p>
        </p:txBody>
      </p:sp>
      <p:sp>
        <p:nvSpPr>
          <p:cNvPr id="185" name="Google Shape;185;p17"/>
          <p:cNvSpPr txBox="1"/>
          <p:nvPr/>
        </p:nvSpPr>
        <p:spPr>
          <a:xfrm>
            <a:off x="3756300" y="1593975"/>
            <a:ext cx="735300" cy="1941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 sz="900" b="0" i="0" u="none" strike="noStrike" cap="none">
                <a:solidFill>
                  <a:srgbClr val="000000"/>
                </a:solidFill>
                <a:latin typeface="Arial"/>
                <a:ea typeface="Arial"/>
                <a:cs typeface="Arial"/>
                <a:sym typeface="Arial"/>
              </a:rPr>
              <a:t>Pharma B</a:t>
            </a:r>
            <a:endParaRPr sz="900" b="0" i="0" u="none" strike="noStrike" cap="none">
              <a:solidFill>
                <a:srgbClr val="000000"/>
              </a:solidFill>
              <a:latin typeface="Arial"/>
              <a:ea typeface="Arial"/>
              <a:cs typeface="Arial"/>
              <a:sym typeface="Arial"/>
            </a:endParaRPr>
          </a:p>
        </p:txBody>
      </p:sp>
      <p:sp>
        <p:nvSpPr>
          <p:cNvPr id="186" name="Google Shape;186;p17"/>
          <p:cNvSpPr txBox="1"/>
          <p:nvPr/>
        </p:nvSpPr>
        <p:spPr>
          <a:xfrm>
            <a:off x="2826171" y="2290500"/>
            <a:ext cx="735300" cy="1941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 sz="900" b="0" i="0" u="none" strike="noStrike" cap="none">
                <a:solidFill>
                  <a:srgbClr val="000000"/>
                </a:solidFill>
                <a:latin typeface="Arial"/>
                <a:ea typeface="Arial"/>
                <a:cs typeface="Arial"/>
                <a:sym typeface="Arial"/>
              </a:rPr>
              <a:t>Pharma C</a:t>
            </a:r>
            <a:endParaRPr sz="900" b="0" i="0" u="none" strike="noStrike" cap="none">
              <a:solidFill>
                <a:srgbClr val="000000"/>
              </a:solidFill>
              <a:latin typeface="Arial"/>
              <a:ea typeface="Arial"/>
              <a:cs typeface="Arial"/>
              <a:sym typeface="Arial"/>
            </a:endParaRPr>
          </a:p>
        </p:txBody>
      </p:sp>
      <p:sp>
        <p:nvSpPr>
          <p:cNvPr id="187" name="Google Shape;187;p17"/>
          <p:cNvSpPr txBox="1"/>
          <p:nvPr/>
        </p:nvSpPr>
        <p:spPr>
          <a:xfrm>
            <a:off x="3780675" y="2290500"/>
            <a:ext cx="735300" cy="1941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 sz="900" b="0" i="0" u="none" strike="noStrike" cap="none">
                <a:solidFill>
                  <a:srgbClr val="000000"/>
                </a:solidFill>
                <a:latin typeface="Arial"/>
                <a:ea typeface="Arial"/>
                <a:cs typeface="Arial"/>
                <a:sym typeface="Arial"/>
              </a:rPr>
              <a:t>Pharma D</a:t>
            </a:r>
            <a:endParaRPr sz="900" b="0" i="0" u="none" strike="noStrike" cap="none">
              <a:solidFill>
                <a:srgbClr val="000000"/>
              </a:solidFill>
              <a:latin typeface="Arial"/>
              <a:ea typeface="Arial"/>
              <a:cs typeface="Arial"/>
              <a:sym typeface="Arial"/>
            </a:endParaRPr>
          </a:p>
        </p:txBody>
      </p:sp>
      <p:sp>
        <p:nvSpPr>
          <p:cNvPr id="188" name="Google Shape;188;p17"/>
          <p:cNvSpPr/>
          <p:nvPr/>
        </p:nvSpPr>
        <p:spPr>
          <a:xfrm>
            <a:off x="3301035" y="1800918"/>
            <a:ext cx="166681" cy="166153"/>
          </a:xfrm>
          <a:custGeom>
            <a:avLst/>
            <a:gdLst/>
            <a:ahLst/>
            <a:cxnLst/>
            <a:rect l="l" t="t" r="r" b="b"/>
            <a:pathLst>
              <a:path w="4631" h="4616" extrusionOk="0">
                <a:moveTo>
                  <a:pt x="2316" y="254"/>
                </a:moveTo>
                <a:cubicBezTo>
                  <a:pt x="2405" y="254"/>
                  <a:pt x="2465" y="314"/>
                  <a:pt x="2465" y="404"/>
                </a:cubicBezTo>
                <a:cubicBezTo>
                  <a:pt x="2465" y="478"/>
                  <a:pt x="2405" y="553"/>
                  <a:pt x="2316" y="553"/>
                </a:cubicBezTo>
                <a:cubicBezTo>
                  <a:pt x="2241" y="553"/>
                  <a:pt x="2166" y="478"/>
                  <a:pt x="2166" y="404"/>
                </a:cubicBezTo>
                <a:cubicBezTo>
                  <a:pt x="2166" y="314"/>
                  <a:pt x="2241" y="254"/>
                  <a:pt x="2316" y="254"/>
                </a:cubicBezTo>
                <a:close/>
                <a:moveTo>
                  <a:pt x="404" y="1210"/>
                </a:moveTo>
                <a:cubicBezTo>
                  <a:pt x="493" y="1210"/>
                  <a:pt x="553" y="1270"/>
                  <a:pt x="553" y="1360"/>
                </a:cubicBezTo>
                <a:cubicBezTo>
                  <a:pt x="553" y="1434"/>
                  <a:pt x="493" y="1509"/>
                  <a:pt x="404" y="1509"/>
                </a:cubicBezTo>
                <a:cubicBezTo>
                  <a:pt x="329" y="1509"/>
                  <a:pt x="254" y="1434"/>
                  <a:pt x="254" y="1360"/>
                </a:cubicBezTo>
                <a:cubicBezTo>
                  <a:pt x="254" y="1270"/>
                  <a:pt x="329" y="1210"/>
                  <a:pt x="404" y="1210"/>
                </a:cubicBezTo>
                <a:close/>
                <a:moveTo>
                  <a:pt x="4227" y="1210"/>
                </a:moveTo>
                <a:cubicBezTo>
                  <a:pt x="4302" y="1210"/>
                  <a:pt x="4377" y="1270"/>
                  <a:pt x="4377" y="1360"/>
                </a:cubicBezTo>
                <a:cubicBezTo>
                  <a:pt x="4377" y="1434"/>
                  <a:pt x="4302" y="1509"/>
                  <a:pt x="4227" y="1509"/>
                </a:cubicBezTo>
                <a:cubicBezTo>
                  <a:pt x="4153" y="1509"/>
                  <a:pt x="4078" y="1434"/>
                  <a:pt x="4078" y="1360"/>
                </a:cubicBezTo>
                <a:cubicBezTo>
                  <a:pt x="4078" y="1270"/>
                  <a:pt x="4153" y="1210"/>
                  <a:pt x="4227" y="1210"/>
                </a:cubicBezTo>
                <a:close/>
                <a:moveTo>
                  <a:pt x="1957" y="732"/>
                </a:moveTo>
                <a:lnTo>
                  <a:pt x="1315" y="1673"/>
                </a:lnTo>
                <a:lnTo>
                  <a:pt x="807" y="1419"/>
                </a:lnTo>
                <a:cubicBezTo>
                  <a:pt x="807" y="1389"/>
                  <a:pt x="807" y="1375"/>
                  <a:pt x="807" y="1360"/>
                </a:cubicBezTo>
                <a:cubicBezTo>
                  <a:pt x="807" y="1345"/>
                  <a:pt x="807" y="1315"/>
                  <a:pt x="807" y="1300"/>
                </a:cubicBezTo>
                <a:lnTo>
                  <a:pt x="1957" y="732"/>
                </a:lnTo>
                <a:close/>
                <a:moveTo>
                  <a:pt x="2689" y="732"/>
                </a:moveTo>
                <a:lnTo>
                  <a:pt x="3839" y="1300"/>
                </a:lnTo>
                <a:cubicBezTo>
                  <a:pt x="3839" y="1315"/>
                  <a:pt x="3824" y="1345"/>
                  <a:pt x="3824" y="1360"/>
                </a:cubicBezTo>
                <a:cubicBezTo>
                  <a:pt x="3824" y="1375"/>
                  <a:pt x="3839" y="1389"/>
                  <a:pt x="3839" y="1419"/>
                </a:cubicBezTo>
                <a:lnTo>
                  <a:pt x="3316" y="1673"/>
                </a:lnTo>
                <a:lnTo>
                  <a:pt x="2689" y="732"/>
                </a:lnTo>
                <a:close/>
                <a:moveTo>
                  <a:pt x="2420" y="792"/>
                </a:moveTo>
                <a:lnTo>
                  <a:pt x="3092" y="1793"/>
                </a:lnTo>
                <a:lnTo>
                  <a:pt x="2599" y="2032"/>
                </a:lnTo>
                <a:cubicBezTo>
                  <a:pt x="2525" y="1957"/>
                  <a:pt x="2420" y="1912"/>
                  <a:pt x="2316" y="1912"/>
                </a:cubicBezTo>
                <a:cubicBezTo>
                  <a:pt x="2211" y="1912"/>
                  <a:pt x="2107" y="1957"/>
                  <a:pt x="2032" y="2032"/>
                </a:cubicBezTo>
                <a:lnTo>
                  <a:pt x="1539" y="1793"/>
                </a:lnTo>
                <a:lnTo>
                  <a:pt x="2211" y="792"/>
                </a:lnTo>
                <a:cubicBezTo>
                  <a:pt x="2241" y="792"/>
                  <a:pt x="2286" y="807"/>
                  <a:pt x="2316" y="807"/>
                </a:cubicBezTo>
                <a:cubicBezTo>
                  <a:pt x="2360" y="807"/>
                  <a:pt x="2390" y="792"/>
                  <a:pt x="2420" y="792"/>
                </a:cubicBezTo>
                <a:close/>
                <a:moveTo>
                  <a:pt x="777" y="1688"/>
                </a:moveTo>
                <a:lnTo>
                  <a:pt x="1180" y="1882"/>
                </a:lnTo>
                <a:lnTo>
                  <a:pt x="1046" y="2091"/>
                </a:lnTo>
                <a:lnTo>
                  <a:pt x="777" y="1688"/>
                </a:lnTo>
                <a:close/>
                <a:moveTo>
                  <a:pt x="3854" y="1688"/>
                </a:moveTo>
                <a:lnTo>
                  <a:pt x="3585" y="2091"/>
                </a:lnTo>
                <a:lnTo>
                  <a:pt x="3451" y="1882"/>
                </a:lnTo>
                <a:lnTo>
                  <a:pt x="3854" y="1688"/>
                </a:lnTo>
                <a:close/>
                <a:moveTo>
                  <a:pt x="2316" y="2166"/>
                </a:moveTo>
                <a:cubicBezTo>
                  <a:pt x="2405" y="2166"/>
                  <a:pt x="2465" y="2226"/>
                  <a:pt x="2465" y="2315"/>
                </a:cubicBezTo>
                <a:cubicBezTo>
                  <a:pt x="2465" y="2390"/>
                  <a:pt x="2405" y="2465"/>
                  <a:pt x="2316" y="2465"/>
                </a:cubicBezTo>
                <a:cubicBezTo>
                  <a:pt x="2241" y="2465"/>
                  <a:pt x="2166" y="2390"/>
                  <a:pt x="2166" y="2315"/>
                </a:cubicBezTo>
                <a:cubicBezTo>
                  <a:pt x="2166" y="2226"/>
                  <a:pt x="2241" y="2166"/>
                  <a:pt x="2316" y="2166"/>
                </a:cubicBezTo>
                <a:close/>
                <a:moveTo>
                  <a:pt x="1405" y="2002"/>
                </a:moveTo>
                <a:lnTo>
                  <a:pt x="1927" y="2256"/>
                </a:lnTo>
                <a:cubicBezTo>
                  <a:pt x="1927" y="2271"/>
                  <a:pt x="1912" y="2301"/>
                  <a:pt x="1912" y="2315"/>
                </a:cubicBezTo>
                <a:cubicBezTo>
                  <a:pt x="1912" y="2330"/>
                  <a:pt x="1927" y="2345"/>
                  <a:pt x="1927" y="2375"/>
                </a:cubicBezTo>
                <a:lnTo>
                  <a:pt x="1405" y="2629"/>
                </a:lnTo>
                <a:lnTo>
                  <a:pt x="1195" y="2315"/>
                </a:lnTo>
                <a:lnTo>
                  <a:pt x="1405" y="2002"/>
                </a:lnTo>
                <a:close/>
                <a:moveTo>
                  <a:pt x="3227" y="2002"/>
                </a:moveTo>
                <a:lnTo>
                  <a:pt x="3436" y="2315"/>
                </a:lnTo>
                <a:lnTo>
                  <a:pt x="3227" y="2629"/>
                </a:lnTo>
                <a:lnTo>
                  <a:pt x="2704" y="2375"/>
                </a:lnTo>
                <a:cubicBezTo>
                  <a:pt x="2719" y="2345"/>
                  <a:pt x="2719" y="2330"/>
                  <a:pt x="2719" y="2315"/>
                </a:cubicBezTo>
                <a:cubicBezTo>
                  <a:pt x="2719" y="2301"/>
                  <a:pt x="2719" y="2271"/>
                  <a:pt x="2704" y="2256"/>
                </a:cubicBezTo>
                <a:lnTo>
                  <a:pt x="3227" y="2002"/>
                </a:lnTo>
                <a:close/>
                <a:moveTo>
                  <a:pt x="1046" y="2540"/>
                </a:moveTo>
                <a:lnTo>
                  <a:pt x="1180" y="2749"/>
                </a:lnTo>
                <a:lnTo>
                  <a:pt x="777" y="2943"/>
                </a:lnTo>
                <a:lnTo>
                  <a:pt x="1046" y="2540"/>
                </a:lnTo>
                <a:close/>
                <a:moveTo>
                  <a:pt x="3585" y="2540"/>
                </a:moveTo>
                <a:lnTo>
                  <a:pt x="3854" y="2943"/>
                </a:lnTo>
                <a:lnTo>
                  <a:pt x="3451" y="2749"/>
                </a:lnTo>
                <a:lnTo>
                  <a:pt x="3585" y="2540"/>
                </a:lnTo>
                <a:close/>
                <a:moveTo>
                  <a:pt x="404" y="3122"/>
                </a:moveTo>
                <a:cubicBezTo>
                  <a:pt x="493" y="3122"/>
                  <a:pt x="553" y="3182"/>
                  <a:pt x="553" y="3271"/>
                </a:cubicBezTo>
                <a:cubicBezTo>
                  <a:pt x="553" y="3346"/>
                  <a:pt x="493" y="3421"/>
                  <a:pt x="404" y="3421"/>
                </a:cubicBezTo>
                <a:cubicBezTo>
                  <a:pt x="329" y="3421"/>
                  <a:pt x="254" y="3346"/>
                  <a:pt x="254" y="3271"/>
                </a:cubicBezTo>
                <a:cubicBezTo>
                  <a:pt x="254" y="3182"/>
                  <a:pt x="329" y="3122"/>
                  <a:pt x="404" y="3122"/>
                </a:cubicBezTo>
                <a:close/>
                <a:moveTo>
                  <a:pt x="4227" y="3122"/>
                </a:moveTo>
                <a:cubicBezTo>
                  <a:pt x="4302" y="3122"/>
                  <a:pt x="4377" y="3182"/>
                  <a:pt x="4377" y="3271"/>
                </a:cubicBezTo>
                <a:cubicBezTo>
                  <a:pt x="4377" y="3346"/>
                  <a:pt x="4302" y="3421"/>
                  <a:pt x="4227" y="3421"/>
                </a:cubicBezTo>
                <a:cubicBezTo>
                  <a:pt x="4153" y="3421"/>
                  <a:pt x="4078" y="3346"/>
                  <a:pt x="4078" y="3271"/>
                </a:cubicBezTo>
                <a:cubicBezTo>
                  <a:pt x="4078" y="3182"/>
                  <a:pt x="4153" y="3122"/>
                  <a:pt x="4227" y="3122"/>
                </a:cubicBezTo>
                <a:close/>
                <a:moveTo>
                  <a:pt x="2599" y="2599"/>
                </a:moveTo>
                <a:lnTo>
                  <a:pt x="3092" y="2838"/>
                </a:lnTo>
                <a:lnTo>
                  <a:pt x="2420" y="3839"/>
                </a:lnTo>
                <a:cubicBezTo>
                  <a:pt x="2390" y="3824"/>
                  <a:pt x="2360" y="3824"/>
                  <a:pt x="2316" y="3824"/>
                </a:cubicBezTo>
                <a:cubicBezTo>
                  <a:pt x="2286" y="3824"/>
                  <a:pt x="2241" y="3824"/>
                  <a:pt x="2211" y="3839"/>
                </a:cubicBezTo>
                <a:lnTo>
                  <a:pt x="1539" y="2838"/>
                </a:lnTo>
                <a:lnTo>
                  <a:pt x="2032" y="2599"/>
                </a:lnTo>
                <a:cubicBezTo>
                  <a:pt x="2107" y="2674"/>
                  <a:pt x="2211" y="2719"/>
                  <a:pt x="2316" y="2719"/>
                </a:cubicBezTo>
                <a:cubicBezTo>
                  <a:pt x="2420" y="2719"/>
                  <a:pt x="2525" y="2674"/>
                  <a:pt x="2599" y="2599"/>
                </a:cubicBezTo>
                <a:close/>
                <a:moveTo>
                  <a:pt x="1315" y="2958"/>
                </a:moveTo>
                <a:lnTo>
                  <a:pt x="1942" y="3899"/>
                </a:lnTo>
                <a:lnTo>
                  <a:pt x="807" y="3331"/>
                </a:lnTo>
                <a:cubicBezTo>
                  <a:pt x="807" y="3301"/>
                  <a:pt x="807" y="3286"/>
                  <a:pt x="807" y="3271"/>
                </a:cubicBezTo>
                <a:cubicBezTo>
                  <a:pt x="807" y="3242"/>
                  <a:pt x="807" y="3227"/>
                  <a:pt x="807" y="3212"/>
                </a:cubicBezTo>
                <a:lnTo>
                  <a:pt x="1315" y="2958"/>
                </a:lnTo>
                <a:close/>
                <a:moveTo>
                  <a:pt x="3316" y="2958"/>
                </a:moveTo>
                <a:lnTo>
                  <a:pt x="3839" y="3212"/>
                </a:lnTo>
                <a:cubicBezTo>
                  <a:pt x="3839" y="3227"/>
                  <a:pt x="3824" y="3242"/>
                  <a:pt x="3824" y="3271"/>
                </a:cubicBezTo>
                <a:cubicBezTo>
                  <a:pt x="3824" y="3286"/>
                  <a:pt x="3839" y="3301"/>
                  <a:pt x="3839" y="3331"/>
                </a:cubicBezTo>
                <a:lnTo>
                  <a:pt x="2689" y="3899"/>
                </a:lnTo>
                <a:lnTo>
                  <a:pt x="3316" y="2958"/>
                </a:lnTo>
                <a:close/>
                <a:moveTo>
                  <a:pt x="2316" y="4078"/>
                </a:moveTo>
                <a:cubicBezTo>
                  <a:pt x="2405" y="4078"/>
                  <a:pt x="2465" y="4138"/>
                  <a:pt x="2465" y="4227"/>
                </a:cubicBezTo>
                <a:cubicBezTo>
                  <a:pt x="2465" y="4302"/>
                  <a:pt x="2405" y="4377"/>
                  <a:pt x="2316" y="4377"/>
                </a:cubicBezTo>
                <a:cubicBezTo>
                  <a:pt x="2241" y="4377"/>
                  <a:pt x="2166" y="4302"/>
                  <a:pt x="2166" y="4227"/>
                </a:cubicBezTo>
                <a:cubicBezTo>
                  <a:pt x="2166" y="4138"/>
                  <a:pt x="2241" y="4078"/>
                  <a:pt x="2316" y="4078"/>
                </a:cubicBezTo>
                <a:close/>
                <a:moveTo>
                  <a:pt x="2316" y="0"/>
                </a:moveTo>
                <a:cubicBezTo>
                  <a:pt x="2092" y="0"/>
                  <a:pt x="1912" y="180"/>
                  <a:pt x="1912" y="404"/>
                </a:cubicBezTo>
                <a:cubicBezTo>
                  <a:pt x="1912" y="419"/>
                  <a:pt x="1927" y="434"/>
                  <a:pt x="1927" y="463"/>
                </a:cubicBezTo>
                <a:lnTo>
                  <a:pt x="688" y="1076"/>
                </a:lnTo>
                <a:cubicBezTo>
                  <a:pt x="613" y="1001"/>
                  <a:pt x="523" y="956"/>
                  <a:pt x="404" y="956"/>
                </a:cubicBezTo>
                <a:cubicBezTo>
                  <a:pt x="180" y="956"/>
                  <a:pt x="1" y="1136"/>
                  <a:pt x="1" y="1360"/>
                </a:cubicBezTo>
                <a:cubicBezTo>
                  <a:pt x="1" y="1584"/>
                  <a:pt x="180" y="1763"/>
                  <a:pt x="404" y="1763"/>
                </a:cubicBezTo>
                <a:cubicBezTo>
                  <a:pt x="449" y="1763"/>
                  <a:pt x="479" y="1748"/>
                  <a:pt x="508" y="1748"/>
                </a:cubicBezTo>
                <a:lnTo>
                  <a:pt x="897" y="2315"/>
                </a:lnTo>
                <a:lnTo>
                  <a:pt x="508" y="2883"/>
                </a:lnTo>
                <a:cubicBezTo>
                  <a:pt x="479" y="2868"/>
                  <a:pt x="449" y="2868"/>
                  <a:pt x="404" y="2868"/>
                </a:cubicBezTo>
                <a:cubicBezTo>
                  <a:pt x="180" y="2868"/>
                  <a:pt x="1" y="3047"/>
                  <a:pt x="1" y="3271"/>
                </a:cubicBezTo>
                <a:cubicBezTo>
                  <a:pt x="1" y="3480"/>
                  <a:pt x="180" y="3660"/>
                  <a:pt x="404" y="3660"/>
                </a:cubicBezTo>
                <a:cubicBezTo>
                  <a:pt x="523" y="3660"/>
                  <a:pt x="613" y="3615"/>
                  <a:pt x="688" y="3555"/>
                </a:cubicBezTo>
                <a:lnTo>
                  <a:pt x="1927" y="4168"/>
                </a:lnTo>
                <a:cubicBezTo>
                  <a:pt x="1927" y="4182"/>
                  <a:pt x="1912" y="4197"/>
                  <a:pt x="1912" y="4227"/>
                </a:cubicBezTo>
                <a:cubicBezTo>
                  <a:pt x="1912" y="4436"/>
                  <a:pt x="2092" y="4616"/>
                  <a:pt x="2316" y="4616"/>
                </a:cubicBezTo>
                <a:cubicBezTo>
                  <a:pt x="2540" y="4616"/>
                  <a:pt x="2719" y="4436"/>
                  <a:pt x="2719" y="4227"/>
                </a:cubicBezTo>
                <a:cubicBezTo>
                  <a:pt x="2719" y="4197"/>
                  <a:pt x="2719" y="4182"/>
                  <a:pt x="2704" y="4168"/>
                </a:cubicBezTo>
                <a:lnTo>
                  <a:pt x="3944" y="3555"/>
                </a:lnTo>
                <a:cubicBezTo>
                  <a:pt x="4018" y="3615"/>
                  <a:pt x="4123" y="3660"/>
                  <a:pt x="4227" y="3660"/>
                </a:cubicBezTo>
                <a:cubicBezTo>
                  <a:pt x="4451" y="3660"/>
                  <a:pt x="4631" y="3480"/>
                  <a:pt x="4631" y="3271"/>
                </a:cubicBezTo>
                <a:cubicBezTo>
                  <a:pt x="4631" y="3047"/>
                  <a:pt x="4451" y="2868"/>
                  <a:pt x="4227" y="2868"/>
                </a:cubicBezTo>
                <a:cubicBezTo>
                  <a:pt x="4198" y="2868"/>
                  <a:pt x="4153" y="2868"/>
                  <a:pt x="4123" y="2883"/>
                </a:cubicBezTo>
                <a:lnTo>
                  <a:pt x="3749" y="2315"/>
                </a:lnTo>
                <a:lnTo>
                  <a:pt x="4123" y="1748"/>
                </a:lnTo>
                <a:cubicBezTo>
                  <a:pt x="4153" y="1748"/>
                  <a:pt x="4198" y="1763"/>
                  <a:pt x="4227" y="1763"/>
                </a:cubicBezTo>
                <a:cubicBezTo>
                  <a:pt x="4451" y="1763"/>
                  <a:pt x="4631" y="1584"/>
                  <a:pt x="4631" y="1360"/>
                </a:cubicBezTo>
                <a:cubicBezTo>
                  <a:pt x="4631" y="1136"/>
                  <a:pt x="4451" y="956"/>
                  <a:pt x="4227" y="956"/>
                </a:cubicBezTo>
                <a:cubicBezTo>
                  <a:pt x="4123" y="956"/>
                  <a:pt x="4018" y="1001"/>
                  <a:pt x="3944" y="1076"/>
                </a:cubicBezTo>
                <a:lnTo>
                  <a:pt x="2704" y="463"/>
                </a:lnTo>
                <a:cubicBezTo>
                  <a:pt x="2719" y="434"/>
                  <a:pt x="2719" y="419"/>
                  <a:pt x="2719" y="404"/>
                </a:cubicBezTo>
                <a:cubicBezTo>
                  <a:pt x="2719" y="180"/>
                  <a:pt x="2540" y="0"/>
                  <a:pt x="2316" y="0"/>
                </a:cubicBezTo>
                <a:close/>
              </a:path>
            </a:pathLst>
          </a:custGeom>
          <a:solidFill>
            <a:srgbClr val="B3B3B3"/>
          </a:solidFill>
          <a:ln w="9525" cap="flat" cmpd="sng">
            <a:solidFill>
              <a:srgbClr val="B3B3B3"/>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7"/>
          <p:cNvSpPr/>
          <p:nvPr/>
        </p:nvSpPr>
        <p:spPr>
          <a:xfrm>
            <a:off x="3835879" y="1800919"/>
            <a:ext cx="166681" cy="166153"/>
          </a:xfrm>
          <a:custGeom>
            <a:avLst/>
            <a:gdLst/>
            <a:ahLst/>
            <a:cxnLst/>
            <a:rect l="l" t="t" r="r" b="b"/>
            <a:pathLst>
              <a:path w="4631" h="4616" extrusionOk="0">
                <a:moveTo>
                  <a:pt x="2316" y="254"/>
                </a:moveTo>
                <a:cubicBezTo>
                  <a:pt x="2405" y="254"/>
                  <a:pt x="2465" y="314"/>
                  <a:pt x="2465" y="404"/>
                </a:cubicBezTo>
                <a:cubicBezTo>
                  <a:pt x="2465" y="478"/>
                  <a:pt x="2405" y="553"/>
                  <a:pt x="2316" y="553"/>
                </a:cubicBezTo>
                <a:cubicBezTo>
                  <a:pt x="2241" y="553"/>
                  <a:pt x="2166" y="478"/>
                  <a:pt x="2166" y="404"/>
                </a:cubicBezTo>
                <a:cubicBezTo>
                  <a:pt x="2166" y="314"/>
                  <a:pt x="2241" y="254"/>
                  <a:pt x="2316" y="254"/>
                </a:cubicBezTo>
                <a:close/>
                <a:moveTo>
                  <a:pt x="404" y="1210"/>
                </a:moveTo>
                <a:cubicBezTo>
                  <a:pt x="493" y="1210"/>
                  <a:pt x="553" y="1270"/>
                  <a:pt x="553" y="1360"/>
                </a:cubicBezTo>
                <a:cubicBezTo>
                  <a:pt x="553" y="1434"/>
                  <a:pt x="493" y="1509"/>
                  <a:pt x="404" y="1509"/>
                </a:cubicBezTo>
                <a:cubicBezTo>
                  <a:pt x="329" y="1509"/>
                  <a:pt x="254" y="1434"/>
                  <a:pt x="254" y="1360"/>
                </a:cubicBezTo>
                <a:cubicBezTo>
                  <a:pt x="254" y="1270"/>
                  <a:pt x="329" y="1210"/>
                  <a:pt x="404" y="1210"/>
                </a:cubicBezTo>
                <a:close/>
                <a:moveTo>
                  <a:pt x="4227" y="1210"/>
                </a:moveTo>
                <a:cubicBezTo>
                  <a:pt x="4302" y="1210"/>
                  <a:pt x="4377" y="1270"/>
                  <a:pt x="4377" y="1360"/>
                </a:cubicBezTo>
                <a:cubicBezTo>
                  <a:pt x="4377" y="1434"/>
                  <a:pt x="4302" y="1509"/>
                  <a:pt x="4227" y="1509"/>
                </a:cubicBezTo>
                <a:cubicBezTo>
                  <a:pt x="4153" y="1509"/>
                  <a:pt x="4078" y="1434"/>
                  <a:pt x="4078" y="1360"/>
                </a:cubicBezTo>
                <a:cubicBezTo>
                  <a:pt x="4078" y="1270"/>
                  <a:pt x="4153" y="1210"/>
                  <a:pt x="4227" y="1210"/>
                </a:cubicBezTo>
                <a:close/>
                <a:moveTo>
                  <a:pt x="1957" y="732"/>
                </a:moveTo>
                <a:lnTo>
                  <a:pt x="1315" y="1673"/>
                </a:lnTo>
                <a:lnTo>
                  <a:pt x="807" y="1419"/>
                </a:lnTo>
                <a:cubicBezTo>
                  <a:pt x="807" y="1389"/>
                  <a:pt x="807" y="1375"/>
                  <a:pt x="807" y="1360"/>
                </a:cubicBezTo>
                <a:cubicBezTo>
                  <a:pt x="807" y="1345"/>
                  <a:pt x="807" y="1315"/>
                  <a:pt x="807" y="1300"/>
                </a:cubicBezTo>
                <a:lnTo>
                  <a:pt x="1957" y="732"/>
                </a:lnTo>
                <a:close/>
                <a:moveTo>
                  <a:pt x="2689" y="732"/>
                </a:moveTo>
                <a:lnTo>
                  <a:pt x="3839" y="1300"/>
                </a:lnTo>
                <a:cubicBezTo>
                  <a:pt x="3839" y="1315"/>
                  <a:pt x="3824" y="1345"/>
                  <a:pt x="3824" y="1360"/>
                </a:cubicBezTo>
                <a:cubicBezTo>
                  <a:pt x="3824" y="1375"/>
                  <a:pt x="3839" y="1389"/>
                  <a:pt x="3839" y="1419"/>
                </a:cubicBezTo>
                <a:lnTo>
                  <a:pt x="3316" y="1673"/>
                </a:lnTo>
                <a:lnTo>
                  <a:pt x="2689" y="732"/>
                </a:lnTo>
                <a:close/>
                <a:moveTo>
                  <a:pt x="2420" y="792"/>
                </a:moveTo>
                <a:lnTo>
                  <a:pt x="3092" y="1793"/>
                </a:lnTo>
                <a:lnTo>
                  <a:pt x="2599" y="2032"/>
                </a:lnTo>
                <a:cubicBezTo>
                  <a:pt x="2525" y="1957"/>
                  <a:pt x="2420" y="1912"/>
                  <a:pt x="2316" y="1912"/>
                </a:cubicBezTo>
                <a:cubicBezTo>
                  <a:pt x="2211" y="1912"/>
                  <a:pt x="2107" y="1957"/>
                  <a:pt x="2032" y="2032"/>
                </a:cubicBezTo>
                <a:lnTo>
                  <a:pt x="1539" y="1793"/>
                </a:lnTo>
                <a:lnTo>
                  <a:pt x="2211" y="792"/>
                </a:lnTo>
                <a:cubicBezTo>
                  <a:pt x="2241" y="792"/>
                  <a:pt x="2286" y="807"/>
                  <a:pt x="2316" y="807"/>
                </a:cubicBezTo>
                <a:cubicBezTo>
                  <a:pt x="2360" y="807"/>
                  <a:pt x="2390" y="792"/>
                  <a:pt x="2420" y="792"/>
                </a:cubicBezTo>
                <a:close/>
                <a:moveTo>
                  <a:pt x="777" y="1688"/>
                </a:moveTo>
                <a:lnTo>
                  <a:pt x="1180" y="1882"/>
                </a:lnTo>
                <a:lnTo>
                  <a:pt x="1046" y="2091"/>
                </a:lnTo>
                <a:lnTo>
                  <a:pt x="777" y="1688"/>
                </a:lnTo>
                <a:close/>
                <a:moveTo>
                  <a:pt x="3854" y="1688"/>
                </a:moveTo>
                <a:lnTo>
                  <a:pt x="3585" y="2091"/>
                </a:lnTo>
                <a:lnTo>
                  <a:pt x="3451" y="1882"/>
                </a:lnTo>
                <a:lnTo>
                  <a:pt x="3854" y="1688"/>
                </a:lnTo>
                <a:close/>
                <a:moveTo>
                  <a:pt x="2316" y="2166"/>
                </a:moveTo>
                <a:cubicBezTo>
                  <a:pt x="2405" y="2166"/>
                  <a:pt x="2465" y="2226"/>
                  <a:pt x="2465" y="2315"/>
                </a:cubicBezTo>
                <a:cubicBezTo>
                  <a:pt x="2465" y="2390"/>
                  <a:pt x="2405" y="2465"/>
                  <a:pt x="2316" y="2465"/>
                </a:cubicBezTo>
                <a:cubicBezTo>
                  <a:pt x="2241" y="2465"/>
                  <a:pt x="2166" y="2390"/>
                  <a:pt x="2166" y="2315"/>
                </a:cubicBezTo>
                <a:cubicBezTo>
                  <a:pt x="2166" y="2226"/>
                  <a:pt x="2241" y="2166"/>
                  <a:pt x="2316" y="2166"/>
                </a:cubicBezTo>
                <a:close/>
                <a:moveTo>
                  <a:pt x="1405" y="2002"/>
                </a:moveTo>
                <a:lnTo>
                  <a:pt x="1927" y="2256"/>
                </a:lnTo>
                <a:cubicBezTo>
                  <a:pt x="1927" y="2271"/>
                  <a:pt x="1912" y="2301"/>
                  <a:pt x="1912" y="2315"/>
                </a:cubicBezTo>
                <a:cubicBezTo>
                  <a:pt x="1912" y="2330"/>
                  <a:pt x="1927" y="2345"/>
                  <a:pt x="1927" y="2375"/>
                </a:cubicBezTo>
                <a:lnTo>
                  <a:pt x="1405" y="2629"/>
                </a:lnTo>
                <a:lnTo>
                  <a:pt x="1195" y="2315"/>
                </a:lnTo>
                <a:lnTo>
                  <a:pt x="1405" y="2002"/>
                </a:lnTo>
                <a:close/>
                <a:moveTo>
                  <a:pt x="3227" y="2002"/>
                </a:moveTo>
                <a:lnTo>
                  <a:pt x="3436" y="2315"/>
                </a:lnTo>
                <a:lnTo>
                  <a:pt x="3227" y="2629"/>
                </a:lnTo>
                <a:lnTo>
                  <a:pt x="2704" y="2375"/>
                </a:lnTo>
                <a:cubicBezTo>
                  <a:pt x="2719" y="2345"/>
                  <a:pt x="2719" y="2330"/>
                  <a:pt x="2719" y="2315"/>
                </a:cubicBezTo>
                <a:cubicBezTo>
                  <a:pt x="2719" y="2301"/>
                  <a:pt x="2719" y="2271"/>
                  <a:pt x="2704" y="2256"/>
                </a:cubicBezTo>
                <a:lnTo>
                  <a:pt x="3227" y="2002"/>
                </a:lnTo>
                <a:close/>
                <a:moveTo>
                  <a:pt x="1046" y="2540"/>
                </a:moveTo>
                <a:lnTo>
                  <a:pt x="1180" y="2749"/>
                </a:lnTo>
                <a:lnTo>
                  <a:pt x="777" y="2943"/>
                </a:lnTo>
                <a:lnTo>
                  <a:pt x="1046" y="2540"/>
                </a:lnTo>
                <a:close/>
                <a:moveTo>
                  <a:pt x="3585" y="2540"/>
                </a:moveTo>
                <a:lnTo>
                  <a:pt x="3854" y="2943"/>
                </a:lnTo>
                <a:lnTo>
                  <a:pt x="3451" y="2749"/>
                </a:lnTo>
                <a:lnTo>
                  <a:pt x="3585" y="2540"/>
                </a:lnTo>
                <a:close/>
                <a:moveTo>
                  <a:pt x="404" y="3122"/>
                </a:moveTo>
                <a:cubicBezTo>
                  <a:pt x="493" y="3122"/>
                  <a:pt x="553" y="3182"/>
                  <a:pt x="553" y="3271"/>
                </a:cubicBezTo>
                <a:cubicBezTo>
                  <a:pt x="553" y="3346"/>
                  <a:pt x="493" y="3421"/>
                  <a:pt x="404" y="3421"/>
                </a:cubicBezTo>
                <a:cubicBezTo>
                  <a:pt x="329" y="3421"/>
                  <a:pt x="254" y="3346"/>
                  <a:pt x="254" y="3271"/>
                </a:cubicBezTo>
                <a:cubicBezTo>
                  <a:pt x="254" y="3182"/>
                  <a:pt x="329" y="3122"/>
                  <a:pt x="404" y="3122"/>
                </a:cubicBezTo>
                <a:close/>
                <a:moveTo>
                  <a:pt x="4227" y="3122"/>
                </a:moveTo>
                <a:cubicBezTo>
                  <a:pt x="4302" y="3122"/>
                  <a:pt x="4377" y="3182"/>
                  <a:pt x="4377" y="3271"/>
                </a:cubicBezTo>
                <a:cubicBezTo>
                  <a:pt x="4377" y="3346"/>
                  <a:pt x="4302" y="3421"/>
                  <a:pt x="4227" y="3421"/>
                </a:cubicBezTo>
                <a:cubicBezTo>
                  <a:pt x="4153" y="3421"/>
                  <a:pt x="4078" y="3346"/>
                  <a:pt x="4078" y="3271"/>
                </a:cubicBezTo>
                <a:cubicBezTo>
                  <a:pt x="4078" y="3182"/>
                  <a:pt x="4153" y="3122"/>
                  <a:pt x="4227" y="3122"/>
                </a:cubicBezTo>
                <a:close/>
                <a:moveTo>
                  <a:pt x="2599" y="2599"/>
                </a:moveTo>
                <a:lnTo>
                  <a:pt x="3092" y="2838"/>
                </a:lnTo>
                <a:lnTo>
                  <a:pt x="2420" y="3839"/>
                </a:lnTo>
                <a:cubicBezTo>
                  <a:pt x="2390" y="3824"/>
                  <a:pt x="2360" y="3824"/>
                  <a:pt x="2316" y="3824"/>
                </a:cubicBezTo>
                <a:cubicBezTo>
                  <a:pt x="2286" y="3824"/>
                  <a:pt x="2241" y="3824"/>
                  <a:pt x="2211" y="3839"/>
                </a:cubicBezTo>
                <a:lnTo>
                  <a:pt x="1539" y="2838"/>
                </a:lnTo>
                <a:lnTo>
                  <a:pt x="2032" y="2599"/>
                </a:lnTo>
                <a:cubicBezTo>
                  <a:pt x="2107" y="2674"/>
                  <a:pt x="2211" y="2719"/>
                  <a:pt x="2316" y="2719"/>
                </a:cubicBezTo>
                <a:cubicBezTo>
                  <a:pt x="2420" y="2719"/>
                  <a:pt x="2525" y="2674"/>
                  <a:pt x="2599" y="2599"/>
                </a:cubicBezTo>
                <a:close/>
                <a:moveTo>
                  <a:pt x="1315" y="2958"/>
                </a:moveTo>
                <a:lnTo>
                  <a:pt x="1942" y="3899"/>
                </a:lnTo>
                <a:lnTo>
                  <a:pt x="807" y="3331"/>
                </a:lnTo>
                <a:cubicBezTo>
                  <a:pt x="807" y="3301"/>
                  <a:pt x="807" y="3286"/>
                  <a:pt x="807" y="3271"/>
                </a:cubicBezTo>
                <a:cubicBezTo>
                  <a:pt x="807" y="3242"/>
                  <a:pt x="807" y="3227"/>
                  <a:pt x="807" y="3212"/>
                </a:cubicBezTo>
                <a:lnTo>
                  <a:pt x="1315" y="2958"/>
                </a:lnTo>
                <a:close/>
                <a:moveTo>
                  <a:pt x="3316" y="2958"/>
                </a:moveTo>
                <a:lnTo>
                  <a:pt x="3839" y="3212"/>
                </a:lnTo>
                <a:cubicBezTo>
                  <a:pt x="3839" y="3227"/>
                  <a:pt x="3824" y="3242"/>
                  <a:pt x="3824" y="3271"/>
                </a:cubicBezTo>
                <a:cubicBezTo>
                  <a:pt x="3824" y="3286"/>
                  <a:pt x="3839" y="3301"/>
                  <a:pt x="3839" y="3331"/>
                </a:cubicBezTo>
                <a:lnTo>
                  <a:pt x="2689" y="3899"/>
                </a:lnTo>
                <a:lnTo>
                  <a:pt x="3316" y="2958"/>
                </a:lnTo>
                <a:close/>
                <a:moveTo>
                  <a:pt x="2316" y="4078"/>
                </a:moveTo>
                <a:cubicBezTo>
                  <a:pt x="2405" y="4078"/>
                  <a:pt x="2465" y="4138"/>
                  <a:pt x="2465" y="4227"/>
                </a:cubicBezTo>
                <a:cubicBezTo>
                  <a:pt x="2465" y="4302"/>
                  <a:pt x="2405" y="4377"/>
                  <a:pt x="2316" y="4377"/>
                </a:cubicBezTo>
                <a:cubicBezTo>
                  <a:pt x="2241" y="4377"/>
                  <a:pt x="2166" y="4302"/>
                  <a:pt x="2166" y="4227"/>
                </a:cubicBezTo>
                <a:cubicBezTo>
                  <a:pt x="2166" y="4138"/>
                  <a:pt x="2241" y="4078"/>
                  <a:pt x="2316" y="4078"/>
                </a:cubicBezTo>
                <a:close/>
                <a:moveTo>
                  <a:pt x="2316" y="0"/>
                </a:moveTo>
                <a:cubicBezTo>
                  <a:pt x="2092" y="0"/>
                  <a:pt x="1912" y="180"/>
                  <a:pt x="1912" y="404"/>
                </a:cubicBezTo>
                <a:cubicBezTo>
                  <a:pt x="1912" y="419"/>
                  <a:pt x="1927" y="434"/>
                  <a:pt x="1927" y="463"/>
                </a:cubicBezTo>
                <a:lnTo>
                  <a:pt x="688" y="1076"/>
                </a:lnTo>
                <a:cubicBezTo>
                  <a:pt x="613" y="1001"/>
                  <a:pt x="523" y="956"/>
                  <a:pt x="404" y="956"/>
                </a:cubicBezTo>
                <a:cubicBezTo>
                  <a:pt x="180" y="956"/>
                  <a:pt x="1" y="1136"/>
                  <a:pt x="1" y="1360"/>
                </a:cubicBezTo>
                <a:cubicBezTo>
                  <a:pt x="1" y="1584"/>
                  <a:pt x="180" y="1763"/>
                  <a:pt x="404" y="1763"/>
                </a:cubicBezTo>
                <a:cubicBezTo>
                  <a:pt x="449" y="1763"/>
                  <a:pt x="479" y="1748"/>
                  <a:pt x="508" y="1748"/>
                </a:cubicBezTo>
                <a:lnTo>
                  <a:pt x="897" y="2315"/>
                </a:lnTo>
                <a:lnTo>
                  <a:pt x="508" y="2883"/>
                </a:lnTo>
                <a:cubicBezTo>
                  <a:pt x="479" y="2868"/>
                  <a:pt x="449" y="2868"/>
                  <a:pt x="404" y="2868"/>
                </a:cubicBezTo>
                <a:cubicBezTo>
                  <a:pt x="180" y="2868"/>
                  <a:pt x="1" y="3047"/>
                  <a:pt x="1" y="3271"/>
                </a:cubicBezTo>
                <a:cubicBezTo>
                  <a:pt x="1" y="3480"/>
                  <a:pt x="180" y="3660"/>
                  <a:pt x="404" y="3660"/>
                </a:cubicBezTo>
                <a:cubicBezTo>
                  <a:pt x="523" y="3660"/>
                  <a:pt x="613" y="3615"/>
                  <a:pt x="688" y="3555"/>
                </a:cubicBezTo>
                <a:lnTo>
                  <a:pt x="1927" y="4168"/>
                </a:lnTo>
                <a:cubicBezTo>
                  <a:pt x="1927" y="4182"/>
                  <a:pt x="1912" y="4197"/>
                  <a:pt x="1912" y="4227"/>
                </a:cubicBezTo>
                <a:cubicBezTo>
                  <a:pt x="1912" y="4436"/>
                  <a:pt x="2092" y="4616"/>
                  <a:pt x="2316" y="4616"/>
                </a:cubicBezTo>
                <a:cubicBezTo>
                  <a:pt x="2540" y="4616"/>
                  <a:pt x="2719" y="4436"/>
                  <a:pt x="2719" y="4227"/>
                </a:cubicBezTo>
                <a:cubicBezTo>
                  <a:pt x="2719" y="4197"/>
                  <a:pt x="2719" y="4182"/>
                  <a:pt x="2704" y="4168"/>
                </a:cubicBezTo>
                <a:lnTo>
                  <a:pt x="3944" y="3555"/>
                </a:lnTo>
                <a:cubicBezTo>
                  <a:pt x="4018" y="3615"/>
                  <a:pt x="4123" y="3660"/>
                  <a:pt x="4227" y="3660"/>
                </a:cubicBezTo>
                <a:cubicBezTo>
                  <a:pt x="4451" y="3660"/>
                  <a:pt x="4631" y="3480"/>
                  <a:pt x="4631" y="3271"/>
                </a:cubicBezTo>
                <a:cubicBezTo>
                  <a:pt x="4631" y="3047"/>
                  <a:pt x="4451" y="2868"/>
                  <a:pt x="4227" y="2868"/>
                </a:cubicBezTo>
                <a:cubicBezTo>
                  <a:pt x="4198" y="2868"/>
                  <a:pt x="4153" y="2868"/>
                  <a:pt x="4123" y="2883"/>
                </a:cubicBezTo>
                <a:lnTo>
                  <a:pt x="3749" y="2315"/>
                </a:lnTo>
                <a:lnTo>
                  <a:pt x="4123" y="1748"/>
                </a:lnTo>
                <a:cubicBezTo>
                  <a:pt x="4153" y="1748"/>
                  <a:pt x="4198" y="1763"/>
                  <a:pt x="4227" y="1763"/>
                </a:cubicBezTo>
                <a:cubicBezTo>
                  <a:pt x="4451" y="1763"/>
                  <a:pt x="4631" y="1584"/>
                  <a:pt x="4631" y="1360"/>
                </a:cubicBezTo>
                <a:cubicBezTo>
                  <a:pt x="4631" y="1136"/>
                  <a:pt x="4451" y="956"/>
                  <a:pt x="4227" y="956"/>
                </a:cubicBezTo>
                <a:cubicBezTo>
                  <a:pt x="4123" y="956"/>
                  <a:pt x="4018" y="1001"/>
                  <a:pt x="3944" y="1076"/>
                </a:cubicBezTo>
                <a:lnTo>
                  <a:pt x="2704" y="463"/>
                </a:lnTo>
                <a:cubicBezTo>
                  <a:pt x="2719" y="434"/>
                  <a:pt x="2719" y="419"/>
                  <a:pt x="2719" y="404"/>
                </a:cubicBezTo>
                <a:cubicBezTo>
                  <a:pt x="2719" y="180"/>
                  <a:pt x="2540" y="0"/>
                  <a:pt x="2316" y="0"/>
                </a:cubicBezTo>
                <a:close/>
              </a:path>
            </a:pathLst>
          </a:custGeom>
          <a:solidFill>
            <a:srgbClr val="5E5E5E"/>
          </a:solidFill>
          <a:ln w="9525" cap="flat" cmpd="sng">
            <a:solidFill>
              <a:srgbClr val="5E5E5E"/>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7"/>
          <p:cNvSpPr/>
          <p:nvPr/>
        </p:nvSpPr>
        <p:spPr>
          <a:xfrm>
            <a:off x="3307488" y="2499378"/>
            <a:ext cx="166681" cy="166153"/>
          </a:xfrm>
          <a:custGeom>
            <a:avLst/>
            <a:gdLst/>
            <a:ahLst/>
            <a:cxnLst/>
            <a:rect l="l" t="t" r="r" b="b"/>
            <a:pathLst>
              <a:path w="4631" h="4616" extrusionOk="0">
                <a:moveTo>
                  <a:pt x="2316" y="254"/>
                </a:moveTo>
                <a:cubicBezTo>
                  <a:pt x="2405" y="254"/>
                  <a:pt x="2465" y="314"/>
                  <a:pt x="2465" y="404"/>
                </a:cubicBezTo>
                <a:cubicBezTo>
                  <a:pt x="2465" y="478"/>
                  <a:pt x="2405" y="553"/>
                  <a:pt x="2316" y="553"/>
                </a:cubicBezTo>
                <a:cubicBezTo>
                  <a:pt x="2241" y="553"/>
                  <a:pt x="2166" y="478"/>
                  <a:pt x="2166" y="404"/>
                </a:cubicBezTo>
                <a:cubicBezTo>
                  <a:pt x="2166" y="314"/>
                  <a:pt x="2241" y="254"/>
                  <a:pt x="2316" y="254"/>
                </a:cubicBezTo>
                <a:close/>
                <a:moveTo>
                  <a:pt x="404" y="1210"/>
                </a:moveTo>
                <a:cubicBezTo>
                  <a:pt x="493" y="1210"/>
                  <a:pt x="553" y="1270"/>
                  <a:pt x="553" y="1360"/>
                </a:cubicBezTo>
                <a:cubicBezTo>
                  <a:pt x="553" y="1434"/>
                  <a:pt x="493" y="1509"/>
                  <a:pt x="404" y="1509"/>
                </a:cubicBezTo>
                <a:cubicBezTo>
                  <a:pt x="329" y="1509"/>
                  <a:pt x="254" y="1434"/>
                  <a:pt x="254" y="1360"/>
                </a:cubicBezTo>
                <a:cubicBezTo>
                  <a:pt x="254" y="1270"/>
                  <a:pt x="329" y="1210"/>
                  <a:pt x="404" y="1210"/>
                </a:cubicBezTo>
                <a:close/>
                <a:moveTo>
                  <a:pt x="4227" y="1210"/>
                </a:moveTo>
                <a:cubicBezTo>
                  <a:pt x="4302" y="1210"/>
                  <a:pt x="4377" y="1270"/>
                  <a:pt x="4377" y="1360"/>
                </a:cubicBezTo>
                <a:cubicBezTo>
                  <a:pt x="4377" y="1434"/>
                  <a:pt x="4302" y="1509"/>
                  <a:pt x="4227" y="1509"/>
                </a:cubicBezTo>
                <a:cubicBezTo>
                  <a:pt x="4153" y="1509"/>
                  <a:pt x="4078" y="1434"/>
                  <a:pt x="4078" y="1360"/>
                </a:cubicBezTo>
                <a:cubicBezTo>
                  <a:pt x="4078" y="1270"/>
                  <a:pt x="4153" y="1210"/>
                  <a:pt x="4227" y="1210"/>
                </a:cubicBezTo>
                <a:close/>
                <a:moveTo>
                  <a:pt x="1957" y="732"/>
                </a:moveTo>
                <a:lnTo>
                  <a:pt x="1315" y="1673"/>
                </a:lnTo>
                <a:lnTo>
                  <a:pt x="807" y="1419"/>
                </a:lnTo>
                <a:cubicBezTo>
                  <a:pt x="807" y="1389"/>
                  <a:pt x="807" y="1375"/>
                  <a:pt x="807" y="1360"/>
                </a:cubicBezTo>
                <a:cubicBezTo>
                  <a:pt x="807" y="1345"/>
                  <a:pt x="807" y="1315"/>
                  <a:pt x="807" y="1300"/>
                </a:cubicBezTo>
                <a:lnTo>
                  <a:pt x="1957" y="732"/>
                </a:lnTo>
                <a:close/>
                <a:moveTo>
                  <a:pt x="2689" y="732"/>
                </a:moveTo>
                <a:lnTo>
                  <a:pt x="3839" y="1300"/>
                </a:lnTo>
                <a:cubicBezTo>
                  <a:pt x="3839" y="1315"/>
                  <a:pt x="3824" y="1345"/>
                  <a:pt x="3824" y="1360"/>
                </a:cubicBezTo>
                <a:cubicBezTo>
                  <a:pt x="3824" y="1375"/>
                  <a:pt x="3839" y="1389"/>
                  <a:pt x="3839" y="1419"/>
                </a:cubicBezTo>
                <a:lnTo>
                  <a:pt x="3316" y="1673"/>
                </a:lnTo>
                <a:lnTo>
                  <a:pt x="2689" y="732"/>
                </a:lnTo>
                <a:close/>
                <a:moveTo>
                  <a:pt x="2420" y="792"/>
                </a:moveTo>
                <a:lnTo>
                  <a:pt x="3092" y="1793"/>
                </a:lnTo>
                <a:lnTo>
                  <a:pt x="2599" y="2032"/>
                </a:lnTo>
                <a:cubicBezTo>
                  <a:pt x="2525" y="1957"/>
                  <a:pt x="2420" y="1912"/>
                  <a:pt x="2316" y="1912"/>
                </a:cubicBezTo>
                <a:cubicBezTo>
                  <a:pt x="2211" y="1912"/>
                  <a:pt x="2107" y="1957"/>
                  <a:pt x="2032" y="2032"/>
                </a:cubicBezTo>
                <a:lnTo>
                  <a:pt x="1539" y="1793"/>
                </a:lnTo>
                <a:lnTo>
                  <a:pt x="2211" y="792"/>
                </a:lnTo>
                <a:cubicBezTo>
                  <a:pt x="2241" y="792"/>
                  <a:pt x="2286" y="807"/>
                  <a:pt x="2316" y="807"/>
                </a:cubicBezTo>
                <a:cubicBezTo>
                  <a:pt x="2360" y="807"/>
                  <a:pt x="2390" y="792"/>
                  <a:pt x="2420" y="792"/>
                </a:cubicBezTo>
                <a:close/>
                <a:moveTo>
                  <a:pt x="777" y="1688"/>
                </a:moveTo>
                <a:lnTo>
                  <a:pt x="1180" y="1882"/>
                </a:lnTo>
                <a:lnTo>
                  <a:pt x="1046" y="2091"/>
                </a:lnTo>
                <a:lnTo>
                  <a:pt x="777" y="1688"/>
                </a:lnTo>
                <a:close/>
                <a:moveTo>
                  <a:pt x="3854" y="1688"/>
                </a:moveTo>
                <a:lnTo>
                  <a:pt x="3585" y="2091"/>
                </a:lnTo>
                <a:lnTo>
                  <a:pt x="3451" y="1882"/>
                </a:lnTo>
                <a:lnTo>
                  <a:pt x="3854" y="1688"/>
                </a:lnTo>
                <a:close/>
                <a:moveTo>
                  <a:pt x="2316" y="2166"/>
                </a:moveTo>
                <a:cubicBezTo>
                  <a:pt x="2405" y="2166"/>
                  <a:pt x="2465" y="2226"/>
                  <a:pt x="2465" y="2315"/>
                </a:cubicBezTo>
                <a:cubicBezTo>
                  <a:pt x="2465" y="2390"/>
                  <a:pt x="2405" y="2465"/>
                  <a:pt x="2316" y="2465"/>
                </a:cubicBezTo>
                <a:cubicBezTo>
                  <a:pt x="2241" y="2465"/>
                  <a:pt x="2166" y="2390"/>
                  <a:pt x="2166" y="2315"/>
                </a:cubicBezTo>
                <a:cubicBezTo>
                  <a:pt x="2166" y="2226"/>
                  <a:pt x="2241" y="2166"/>
                  <a:pt x="2316" y="2166"/>
                </a:cubicBezTo>
                <a:close/>
                <a:moveTo>
                  <a:pt x="1405" y="2002"/>
                </a:moveTo>
                <a:lnTo>
                  <a:pt x="1927" y="2256"/>
                </a:lnTo>
                <a:cubicBezTo>
                  <a:pt x="1927" y="2271"/>
                  <a:pt x="1912" y="2301"/>
                  <a:pt x="1912" y="2315"/>
                </a:cubicBezTo>
                <a:cubicBezTo>
                  <a:pt x="1912" y="2330"/>
                  <a:pt x="1927" y="2345"/>
                  <a:pt x="1927" y="2375"/>
                </a:cubicBezTo>
                <a:lnTo>
                  <a:pt x="1405" y="2629"/>
                </a:lnTo>
                <a:lnTo>
                  <a:pt x="1195" y="2315"/>
                </a:lnTo>
                <a:lnTo>
                  <a:pt x="1405" y="2002"/>
                </a:lnTo>
                <a:close/>
                <a:moveTo>
                  <a:pt x="3227" y="2002"/>
                </a:moveTo>
                <a:lnTo>
                  <a:pt x="3436" y="2315"/>
                </a:lnTo>
                <a:lnTo>
                  <a:pt x="3227" y="2629"/>
                </a:lnTo>
                <a:lnTo>
                  <a:pt x="2704" y="2375"/>
                </a:lnTo>
                <a:cubicBezTo>
                  <a:pt x="2719" y="2345"/>
                  <a:pt x="2719" y="2330"/>
                  <a:pt x="2719" y="2315"/>
                </a:cubicBezTo>
                <a:cubicBezTo>
                  <a:pt x="2719" y="2301"/>
                  <a:pt x="2719" y="2271"/>
                  <a:pt x="2704" y="2256"/>
                </a:cubicBezTo>
                <a:lnTo>
                  <a:pt x="3227" y="2002"/>
                </a:lnTo>
                <a:close/>
                <a:moveTo>
                  <a:pt x="1046" y="2540"/>
                </a:moveTo>
                <a:lnTo>
                  <a:pt x="1180" y="2749"/>
                </a:lnTo>
                <a:lnTo>
                  <a:pt x="777" y="2943"/>
                </a:lnTo>
                <a:lnTo>
                  <a:pt x="1046" y="2540"/>
                </a:lnTo>
                <a:close/>
                <a:moveTo>
                  <a:pt x="3585" y="2540"/>
                </a:moveTo>
                <a:lnTo>
                  <a:pt x="3854" y="2943"/>
                </a:lnTo>
                <a:lnTo>
                  <a:pt x="3451" y="2749"/>
                </a:lnTo>
                <a:lnTo>
                  <a:pt x="3585" y="2540"/>
                </a:lnTo>
                <a:close/>
                <a:moveTo>
                  <a:pt x="404" y="3122"/>
                </a:moveTo>
                <a:cubicBezTo>
                  <a:pt x="493" y="3122"/>
                  <a:pt x="553" y="3182"/>
                  <a:pt x="553" y="3271"/>
                </a:cubicBezTo>
                <a:cubicBezTo>
                  <a:pt x="553" y="3346"/>
                  <a:pt x="493" y="3421"/>
                  <a:pt x="404" y="3421"/>
                </a:cubicBezTo>
                <a:cubicBezTo>
                  <a:pt x="329" y="3421"/>
                  <a:pt x="254" y="3346"/>
                  <a:pt x="254" y="3271"/>
                </a:cubicBezTo>
                <a:cubicBezTo>
                  <a:pt x="254" y="3182"/>
                  <a:pt x="329" y="3122"/>
                  <a:pt x="404" y="3122"/>
                </a:cubicBezTo>
                <a:close/>
                <a:moveTo>
                  <a:pt x="4227" y="3122"/>
                </a:moveTo>
                <a:cubicBezTo>
                  <a:pt x="4302" y="3122"/>
                  <a:pt x="4377" y="3182"/>
                  <a:pt x="4377" y="3271"/>
                </a:cubicBezTo>
                <a:cubicBezTo>
                  <a:pt x="4377" y="3346"/>
                  <a:pt x="4302" y="3421"/>
                  <a:pt x="4227" y="3421"/>
                </a:cubicBezTo>
                <a:cubicBezTo>
                  <a:pt x="4153" y="3421"/>
                  <a:pt x="4078" y="3346"/>
                  <a:pt x="4078" y="3271"/>
                </a:cubicBezTo>
                <a:cubicBezTo>
                  <a:pt x="4078" y="3182"/>
                  <a:pt x="4153" y="3122"/>
                  <a:pt x="4227" y="3122"/>
                </a:cubicBezTo>
                <a:close/>
                <a:moveTo>
                  <a:pt x="2599" y="2599"/>
                </a:moveTo>
                <a:lnTo>
                  <a:pt x="3092" y="2838"/>
                </a:lnTo>
                <a:lnTo>
                  <a:pt x="2420" y="3839"/>
                </a:lnTo>
                <a:cubicBezTo>
                  <a:pt x="2390" y="3824"/>
                  <a:pt x="2360" y="3824"/>
                  <a:pt x="2316" y="3824"/>
                </a:cubicBezTo>
                <a:cubicBezTo>
                  <a:pt x="2286" y="3824"/>
                  <a:pt x="2241" y="3824"/>
                  <a:pt x="2211" y="3839"/>
                </a:cubicBezTo>
                <a:lnTo>
                  <a:pt x="1539" y="2838"/>
                </a:lnTo>
                <a:lnTo>
                  <a:pt x="2032" y="2599"/>
                </a:lnTo>
                <a:cubicBezTo>
                  <a:pt x="2107" y="2674"/>
                  <a:pt x="2211" y="2719"/>
                  <a:pt x="2316" y="2719"/>
                </a:cubicBezTo>
                <a:cubicBezTo>
                  <a:pt x="2420" y="2719"/>
                  <a:pt x="2525" y="2674"/>
                  <a:pt x="2599" y="2599"/>
                </a:cubicBezTo>
                <a:close/>
                <a:moveTo>
                  <a:pt x="1315" y="2958"/>
                </a:moveTo>
                <a:lnTo>
                  <a:pt x="1942" y="3899"/>
                </a:lnTo>
                <a:lnTo>
                  <a:pt x="807" y="3331"/>
                </a:lnTo>
                <a:cubicBezTo>
                  <a:pt x="807" y="3301"/>
                  <a:pt x="807" y="3286"/>
                  <a:pt x="807" y="3271"/>
                </a:cubicBezTo>
                <a:cubicBezTo>
                  <a:pt x="807" y="3242"/>
                  <a:pt x="807" y="3227"/>
                  <a:pt x="807" y="3212"/>
                </a:cubicBezTo>
                <a:lnTo>
                  <a:pt x="1315" y="2958"/>
                </a:lnTo>
                <a:close/>
                <a:moveTo>
                  <a:pt x="3316" y="2958"/>
                </a:moveTo>
                <a:lnTo>
                  <a:pt x="3839" y="3212"/>
                </a:lnTo>
                <a:cubicBezTo>
                  <a:pt x="3839" y="3227"/>
                  <a:pt x="3824" y="3242"/>
                  <a:pt x="3824" y="3271"/>
                </a:cubicBezTo>
                <a:cubicBezTo>
                  <a:pt x="3824" y="3286"/>
                  <a:pt x="3839" y="3301"/>
                  <a:pt x="3839" y="3331"/>
                </a:cubicBezTo>
                <a:lnTo>
                  <a:pt x="2689" y="3899"/>
                </a:lnTo>
                <a:lnTo>
                  <a:pt x="3316" y="2958"/>
                </a:lnTo>
                <a:close/>
                <a:moveTo>
                  <a:pt x="2316" y="4078"/>
                </a:moveTo>
                <a:cubicBezTo>
                  <a:pt x="2405" y="4078"/>
                  <a:pt x="2465" y="4138"/>
                  <a:pt x="2465" y="4227"/>
                </a:cubicBezTo>
                <a:cubicBezTo>
                  <a:pt x="2465" y="4302"/>
                  <a:pt x="2405" y="4377"/>
                  <a:pt x="2316" y="4377"/>
                </a:cubicBezTo>
                <a:cubicBezTo>
                  <a:pt x="2241" y="4377"/>
                  <a:pt x="2166" y="4302"/>
                  <a:pt x="2166" y="4227"/>
                </a:cubicBezTo>
                <a:cubicBezTo>
                  <a:pt x="2166" y="4138"/>
                  <a:pt x="2241" y="4078"/>
                  <a:pt x="2316" y="4078"/>
                </a:cubicBezTo>
                <a:close/>
                <a:moveTo>
                  <a:pt x="2316" y="0"/>
                </a:moveTo>
                <a:cubicBezTo>
                  <a:pt x="2092" y="0"/>
                  <a:pt x="1912" y="180"/>
                  <a:pt x="1912" y="404"/>
                </a:cubicBezTo>
                <a:cubicBezTo>
                  <a:pt x="1912" y="419"/>
                  <a:pt x="1927" y="434"/>
                  <a:pt x="1927" y="463"/>
                </a:cubicBezTo>
                <a:lnTo>
                  <a:pt x="688" y="1076"/>
                </a:lnTo>
                <a:cubicBezTo>
                  <a:pt x="613" y="1001"/>
                  <a:pt x="523" y="956"/>
                  <a:pt x="404" y="956"/>
                </a:cubicBezTo>
                <a:cubicBezTo>
                  <a:pt x="180" y="956"/>
                  <a:pt x="1" y="1136"/>
                  <a:pt x="1" y="1360"/>
                </a:cubicBezTo>
                <a:cubicBezTo>
                  <a:pt x="1" y="1584"/>
                  <a:pt x="180" y="1763"/>
                  <a:pt x="404" y="1763"/>
                </a:cubicBezTo>
                <a:cubicBezTo>
                  <a:pt x="449" y="1763"/>
                  <a:pt x="479" y="1748"/>
                  <a:pt x="508" y="1748"/>
                </a:cubicBezTo>
                <a:lnTo>
                  <a:pt x="897" y="2315"/>
                </a:lnTo>
                <a:lnTo>
                  <a:pt x="508" y="2883"/>
                </a:lnTo>
                <a:cubicBezTo>
                  <a:pt x="479" y="2868"/>
                  <a:pt x="449" y="2868"/>
                  <a:pt x="404" y="2868"/>
                </a:cubicBezTo>
                <a:cubicBezTo>
                  <a:pt x="180" y="2868"/>
                  <a:pt x="1" y="3047"/>
                  <a:pt x="1" y="3271"/>
                </a:cubicBezTo>
                <a:cubicBezTo>
                  <a:pt x="1" y="3480"/>
                  <a:pt x="180" y="3660"/>
                  <a:pt x="404" y="3660"/>
                </a:cubicBezTo>
                <a:cubicBezTo>
                  <a:pt x="523" y="3660"/>
                  <a:pt x="613" y="3615"/>
                  <a:pt x="688" y="3555"/>
                </a:cubicBezTo>
                <a:lnTo>
                  <a:pt x="1927" y="4168"/>
                </a:lnTo>
                <a:cubicBezTo>
                  <a:pt x="1927" y="4182"/>
                  <a:pt x="1912" y="4197"/>
                  <a:pt x="1912" y="4227"/>
                </a:cubicBezTo>
                <a:cubicBezTo>
                  <a:pt x="1912" y="4436"/>
                  <a:pt x="2092" y="4616"/>
                  <a:pt x="2316" y="4616"/>
                </a:cubicBezTo>
                <a:cubicBezTo>
                  <a:pt x="2540" y="4616"/>
                  <a:pt x="2719" y="4436"/>
                  <a:pt x="2719" y="4227"/>
                </a:cubicBezTo>
                <a:cubicBezTo>
                  <a:pt x="2719" y="4197"/>
                  <a:pt x="2719" y="4182"/>
                  <a:pt x="2704" y="4168"/>
                </a:cubicBezTo>
                <a:lnTo>
                  <a:pt x="3944" y="3555"/>
                </a:lnTo>
                <a:cubicBezTo>
                  <a:pt x="4018" y="3615"/>
                  <a:pt x="4123" y="3660"/>
                  <a:pt x="4227" y="3660"/>
                </a:cubicBezTo>
                <a:cubicBezTo>
                  <a:pt x="4451" y="3660"/>
                  <a:pt x="4631" y="3480"/>
                  <a:pt x="4631" y="3271"/>
                </a:cubicBezTo>
                <a:cubicBezTo>
                  <a:pt x="4631" y="3047"/>
                  <a:pt x="4451" y="2868"/>
                  <a:pt x="4227" y="2868"/>
                </a:cubicBezTo>
                <a:cubicBezTo>
                  <a:pt x="4198" y="2868"/>
                  <a:pt x="4153" y="2868"/>
                  <a:pt x="4123" y="2883"/>
                </a:cubicBezTo>
                <a:lnTo>
                  <a:pt x="3749" y="2315"/>
                </a:lnTo>
                <a:lnTo>
                  <a:pt x="4123" y="1748"/>
                </a:lnTo>
                <a:cubicBezTo>
                  <a:pt x="4153" y="1748"/>
                  <a:pt x="4198" y="1763"/>
                  <a:pt x="4227" y="1763"/>
                </a:cubicBezTo>
                <a:cubicBezTo>
                  <a:pt x="4451" y="1763"/>
                  <a:pt x="4631" y="1584"/>
                  <a:pt x="4631" y="1360"/>
                </a:cubicBezTo>
                <a:cubicBezTo>
                  <a:pt x="4631" y="1136"/>
                  <a:pt x="4451" y="956"/>
                  <a:pt x="4227" y="956"/>
                </a:cubicBezTo>
                <a:cubicBezTo>
                  <a:pt x="4123" y="956"/>
                  <a:pt x="4018" y="1001"/>
                  <a:pt x="3944" y="1076"/>
                </a:cubicBezTo>
                <a:lnTo>
                  <a:pt x="2704" y="463"/>
                </a:lnTo>
                <a:cubicBezTo>
                  <a:pt x="2719" y="434"/>
                  <a:pt x="2719" y="419"/>
                  <a:pt x="2719" y="404"/>
                </a:cubicBezTo>
                <a:cubicBezTo>
                  <a:pt x="2719" y="180"/>
                  <a:pt x="2540" y="0"/>
                  <a:pt x="2316" y="0"/>
                </a:cubicBezTo>
                <a:close/>
              </a:path>
            </a:pathLst>
          </a:custGeom>
          <a:solidFill>
            <a:srgbClr val="A9B6DC"/>
          </a:solidFill>
          <a:ln w="9525" cap="flat" cmpd="sng">
            <a:solidFill>
              <a:srgbClr val="A9B6DC"/>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7"/>
          <p:cNvSpPr/>
          <p:nvPr/>
        </p:nvSpPr>
        <p:spPr>
          <a:xfrm>
            <a:off x="3835658" y="2499379"/>
            <a:ext cx="166681" cy="166153"/>
          </a:xfrm>
          <a:custGeom>
            <a:avLst/>
            <a:gdLst/>
            <a:ahLst/>
            <a:cxnLst/>
            <a:rect l="l" t="t" r="r" b="b"/>
            <a:pathLst>
              <a:path w="4631" h="4616" extrusionOk="0">
                <a:moveTo>
                  <a:pt x="2316" y="254"/>
                </a:moveTo>
                <a:cubicBezTo>
                  <a:pt x="2405" y="254"/>
                  <a:pt x="2465" y="314"/>
                  <a:pt x="2465" y="404"/>
                </a:cubicBezTo>
                <a:cubicBezTo>
                  <a:pt x="2465" y="478"/>
                  <a:pt x="2405" y="553"/>
                  <a:pt x="2316" y="553"/>
                </a:cubicBezTo>
                <a:cubicBezTo>
                  <a:pt x="2241" y="553"/>
                  <a:pt x="2166" y="478"/>
                  <a:pt x="2166" y="404"/>
                </a:cubicBezTo>
                <a:cubicBezTo>
                  <a:pt x="2166" y="314"/>
                  <a:pt x="2241" y="254"/>
                  <a:pt x="2316" y="254"/>
                </a:cubicBezTo>
                <a:close/>
                <a:moveTo>
                  <a:pt x="404" y="1210"/>
                </a:moveTo>
                <a:cubicBezTo>
                  <a:pt x="493" y="1210"/>
                  <a:pt x="553" y="1270"/>
                  <a:pt x="553" y="1360"/>
                </a:cubicBezTo>
                <a:cubicBezTo>
                  <a:pt x="553" y="1434"/>
                  <a:pt x="493" y="1509"/>
                  <a:pt x="404" y="1509"/>
                </a:cubicBezTo>
                <a:cubicBezTo>
                  <a:pt x="329" y="1509"/>
                  <a:pt x="254" y="1434"/>
                  <a:pt x="254" y="1360"/>
                </a:cubicBezTo>
                <a:cubicBezTo>
                  <a:pt x="254" y="1270"/>
                  <a:pt x="329" y="1210"/>
                  <a:pt x="404" y="1210"/>
                </a:cubicBezTo>
                <a:close/>
                <a:moveTo>
                  <a:pt x="4227" y="1210"/>
                </a:moveTo>
                <a:cubicBezTo>
                  <a:pt x="4302" y="1210"/>
                  <a:pt x="4377" y="1270"/>
                  <a:pt x="4377" y="1360"/>
                </a:cubicBezTo>
                <a:cubicBezTo>
                  <a:pt x="4377" y="1434"/>
                  <a:pt x="4302" y="1509"/>
                  <a:pt x="4227" y="1509"/>
                </a:cubicBezTo>
                <a:cubicBezTo>
                  <a:pt x="4153" y="1509"/>
                  <a:pt x="4078" y="1434"/>
                  <a:pt x="4078" y="1360"/>
                </a:cubicBezTo>
                <a:cubicBezTo>
                  <a:pt x="4078" y="1270"/>
                  <a:pt x="4153" y="1210"/>
                  <a:pt x="4227" y="1210"/>
                </a:cubicBezTo>
                <a:close/>
                <a:moveTo>
                  <a:pt x="1957" y="732"/>
                </a:moveTo>
                <a:lnTo>
                  <a:pt x="1315" y="1673"/>
                </a:lnTo>
                <a:lnTo>
                  <a:pt x="807" y="1419"/>
                </a:lnTo>
                <a:cubicBezTo>
                  <a:pt x="807" y="1389"/>
                  <a:pt x="807" y="1375"/>
                  <a:pt x="807" y="1360"/>
                </a:cubicBezTo>
                <a:cubicBezTo>
                  <a:pt x="807" y="1345"/>
                  <a:pt x="807" y="1315"/>
                  <a:pt x="807" y="1300"/>
                </a:cubicBezTo>
                <a:lnTo>
                  <a:pt x="1957" y="732"/>
                </a:lnTo>
                <a:close/>
                <a:moveTo>
                  <a:pt x="2689" y="732"/>
                </a:moveTo>
                <a:lnTo>
                  <a:pt x="3839" y="1300"/>
                </a:lnTo>
                <a:cubicBezTo>
                  <a:pt x="3839" y="1315"/>
                  <a:pt x="3824" y="1345"/>
                  <a:pt x="3824" y="1360"/>
                </a:cubicBezTo>
                <a:cubicBezTo>
                  <a:pt x="3824" y="1375"/>
                  <a:pt x="3839" y="1389"/>
                  <a:pt x="3839" y="1419"/>
                </a:cubicBezTo>
                <a:lnTo>
                  <a:pt x="3316" y="1673"/>
                </a:lnTo>
                <a:lnTo>
                  <a:pt x="2689" y="732"/>
                </a:lnTo>
                <a:close/>
                <a:moveTo>
                  <a:pt x="2420" y="792"/>
                </a:moveTo>
                <a:lnTo>
                  <a:pt x="3092" y="1793"/>
                </a:lnTo>
                <a:lnTo>
                  <a:pt x="2599" y="2032"/>
                </a:lnTo>
                <a:cubicBezTo>
                  <a:pt x="2525" y="1957"/>
                  <a:pt x="2420" y="1912"/>
                  <a:pt x="2316" y="1912"/>
                </a:cubicBezTo>
                <a:cubicBezTo>
                  <a:pt x="2211" y="1912"/>
                  <a:pt x="2107" y="1957"/>
                  <a:pt x="2032" y="2032"/>
                </a:cubicBezTo>
                <a:lnTo>
                  <a:pt x="1539" y="1793"/>
                </a:lnTo>
                <a:lnTo>
                  <a:pt x="2211" y="792"/>
                </a:lnTo>
                <a:cubicBezTo>
                  <a:pt x="2241" y="792"/>
                  <a:pt x="2286" y="807"/>
                  <a:pt x="2316" y="807"/>
                </a:cubicBezTo>
                <a:cubicBezTo>
                  <a:pt x="2360" y="807"/>
                  <a:pt x="2390" y="792"/>
                  <a:pt x="2420" y="792"/>
                </a:cubicBezTo>
                <a:close/>
                <a:moveTo>
                  <a:pt x="777" y="1688"/>
                </a:moveTo>
                <a:lnTo>
                  <a:pt x="1180" y="1882"/>
                </a:lnTo>
                <a:lnTo>
                  <a:pt x="1046" y="2091"/>
                </a:lnTo>
                <a:lnTo>
                  <a:pt x="777" y="1688"/>
                </a:lnTo>
                <a:close/>
                <a:moveTo>
                  <a:pt x="3854" y="1688"/>
                </a:moveTo>
                <a:lnTo>
                  <a:pt x="3585" y="2091"/>
                </a:lnTo>
                <a:lnTo>
                  <a:pt x="3451" y="1882"/>
                </a:lnTo>
                <a:lnTo>
                  <a:pt x="3854" y="1688"/>
                </a:lnTo>
                <a:close/>
                <a:moveTo>
                  <a:pt x="2316" y="2166"/>
                </a:moveTo>
                <a:cubicBezTo>
                  <a:pt x="2405" y="2166"/>
                  <a:pt x="2465" y="2226"/>
                  <a:pt x="2465" y="2315"/>
                </a:cubicBezTo>
                <a:cubicBezTo>
                  <a:pt x="2465" y="2390"/>
                  <a:pt x="2405" y="2465"/>
                  <a:pt x="2316" y="2465"/>
                </a:cubicBezTo>
                <a:cubicBezTo>
                  <a:pt x="2241" y="2465"/>
                  <a:pt x="2166" y="2390"/>
                  <a:pt x="2166" y="2315"/>
                </a:cubicBezTo>
                <a:cubicBezTo>
                  <a:pt x="2166" y="2226"/>
                  <a:pt x="2241" y="2166"/>
                  <a:pt x="2316" y="2166"/>
                </a:cubicBezTo>
                <a:close/>
                <a:moveTo>
                  <a:pt x="1405" y="2002"/>
                </a:moveTo>
                <a:lnTo>
                  <a:pt x="1927" y="2256"/>
                </a:lnTo>
                <a:cubicBezTo>
                  <a:pt x="1927" y="2271"/>
                  <a:pt x="1912" y="2301"/>
                  <a:pt x="1912" y="2315"/>
                </a:cubicBezTo>
                <a:cubicBezTo>
                  <a:pt x="1912" y="2330"/>
                  <a:pt x="1927" y="2345"/>
                  <a:pt x="1927" y="2375"/>
                </a:cubicBezTo>
                <a:lnTo>
                  <a:pt x="1405" y="2629"/>
                </a:lnTo>
                <a:lnTo>
                  <a:pt x="1195" y="2315"/>
                </a:lnTo>
                <a:lnTo>
                  <a:pt x="1405" y="2002"/>
                </a:lnTo>
                <a:close/>
                <a:moveTo>
                  <a:pt x="3227" y="2002"/>
                </a:moveTo>
                <a:lnTo>
                  <a:pt x="3436" y="2315"/>
                </a:lnTo>
                <a:lnTo>
                  <a:pt x="3227" y="2629"/>
                </a:lnTo>
                <a:lnTo>
                  <a:pt x="2704" y="2375"/>
                </a:lnTo>
                <a:cubicBezTo>
                  <a:pt x="2719" y="2345"/>
                  <a:pt x="2719" y="2330"/>
                  <a:pt x="2719" y="2315"/>
                </a:cubicBezTo>
                <a:cubicBezTo>
                  <a:pt x="2719" y="2301"/>
                  <a:pt x="2719" y="2271"/>
                  <a:pt x="2704" y="2256"/>
                </a:cubicBezTo>
                <a:lnTo>
                  <a:pt x="3227" y="2002"/>
                </a:lnTo>
                <a:close/>
                <a:moveTo>
                  <a:pt x="1046" y="2540"/>
                </a:moveTo>
                <a:lnTo>
                  <a:pt x="1180" y="2749"/>
                </a:lnTo>
                <a:lnTo>
                  <a:pt x="777" y="2943"/>
                </a:lnTo>
                <a:lnTo>
                  <a:pt x="1046" y="2540"/>
                </a:lnTo>
                <a:close/>
                <a:moveTo>
                  <a:pt x="3585" y="2540"/>
                </a:moveTo>
                <a:lnTo>
                  <a:pt x="3854" y="2943"/>
                </a:lnTo>
                <a:lnTo>
                  <a:pt x="3451" y="2749"/>
                </a:lnTo>
                <a:lnTo>
                  <a:pt x="3585" y="2540"/>
                </a:lnTo>
                <a:close/>
                <a:moveTo>
                  <a:pt x="404" y="3122"/>
                </a:moveTo>
                <a:cubicBezTo>
                  <a:pt x="493" y="3122"/>
                  <a:pt x="553" y="3182"/>
                  <a:pt x="553" y="3271"/>
                </a:cubicBezTo>
                <a:cubicBezTo>
                  <a:pt x="553" y="3346"/>
                  <a:pt x="493" y="3421"/>
                  <a:pt x="404" y="3421"/>
                </a:cubicBezTo>
                <a:cubicBezTo>
                  <a:pt x="329" y="3421"/>
                  <a:pt x="254" y="3346"/>
                  <a:pt x="254" y="3271"/>
                </a:cubicBezTo>
                <a:cubicBezTo>
                  <a:pt x="254" y="3182"/>
                  <a:pt x="329" y="3122"/>
                  <a:pt x="404" y="3122"/>
                </a:cubicBezTo>
                <a:close/>
                <a:moveTo>
                  <a:pt x="4227" y="3122"/>
                </a:moveTo>
                <a:cubicBezTo>
                  <a:pt x="4302" y="3122"/>
                  <a:pt x="4377" y="3182"/>
                  <a:pt x="4377" y="3271"/>
                </a:cubicBezTo>
                <a:cubicBezTo>
                  <a:pt x="4377" y="3346"/>
                  <a:pt x="4302" y="3421"/>
                  <a:pt x="4227" y="3421"/>
                </a:cubicBezTo>
                <a:cubicBezTo>
                  <a:pt x="4153" y="3421"/>
                  <a:pt x="4078" y="3346"/>
                  <a:pt x="4078" y="3271"/>
                </a:cubicBezTo>
                <a:cubicBezTo>
                  <a:pt x="4078" y="3182"/>
                  <a:pt x="4153" y="3122"/>
                  <a:pt x="4227" y="3122"/>
                </a:cubicBezTo>
                <a:close/>
                <a:moveTo>
                  <a:pt x="2599" y="2599"/>
                </a:moveTo>
                <a:lnTo>
                  <a:pt x="3092" y="2838"/>
                </a:lnTo>
                <a:lnTo>
                  <a:pt x="2420" y="3839"/>
                </a:lnTo>
                <a:cubicBezTo>
                  <a:pt x="2390" y="3824"/>
                  <a:pt x="2360" y="3824"/>
                  <a:pt x="2316" y="3824"/>
                </a:cubicBezTo>
                <a:cubicBezTo>
                  <a:pt x="2286" y="3824"/>
                  <a:pt x="2241" y="3824"/>
                  <a:pt x="2211" y="3839"/>
                </a:cubicBezTo>
                <a:lnTo>
                  <a:pt x="1539" y="2838"/>
                </a:lnTo>
                <a:lnTo>
                  <a:pt x="2032" y="2599"/>
                </a:lnTo>
                <a:cubicBezTo>
                  <a:pt x="2107" y="2674"/>
                  <a:pt x="2211" y="2719"/>
                  <a:pt x="2316" y="2719"/>
                </a:cubicBezTo>
                <a:cubicBezTo>
                  <a:pt x="2420" y="2719"/>
                  <a:pt x="2525" y="2674"/>
                  <a:pt x="2599" y="2599"/>
                </a:cubicBezTo>
                <a:close/>
                <a:moveTo>
                  <a:pt x="1315" y="2958"/>
                </a:moveTo>
                <a:lnTo>
                  <a:pt x="1942" y="3899"/>
                </a:lnTo>
                <a:lnTo>
                  <a:pt x="807" y="3331"/>
                </a:lnTo>
                <a:cubicBezTo>
                  <a:pt x="807" y="3301"/>
                  <a:pt x="807" y="3286"/>
                  <a:pt x="807" y="3271"/>
                </a:cubicBezTo>
                <a:cubicBezTo>
                  <a:pt x="807" y="3242"/>
                  <a:pt x="807" y="3227"/>
                  <a:pt x="807" y="3212"/>
                </a:cubicBezTo>
                <a:lnTo>
                  <a:pt x="1315" y="2958"/>
                </a:lnTo>
                <a:close/>
                <a:moveTo>
                  <a:pt x="3316" y="2958"/>
                </a:moveTo>
                <a:lnTo>
                  <a:pt x="3839" y="3212"/>
                </a:lnTo>
                <a:cubicBezTo>
                  <a:pt x="3839" y="3227"/>
                  <a:pt x="3824" y="3242"/>
                  <a:pt x="3824" y="3271"/>
                </a:cubicBezTo>
                <a:cubicBezTo>
                  <a:pt x="3824" y="3286"/>
                  <a:pt x="3839" y="3301"/>
                  <a:pt x="3839" y="3331"/>
                </a:cubicBezTo>
                <a:lnTo>
                  <a:pt x="2689" y="3899"/>
                </a:lnTo>
                <a:lnTo>
                  <a:pt x="3316" y="2958"/>
                </a:lnTo>
                <a:close/>
                <a:moveTo>
                  <a:pt x="2316" y="4078"/>
                </a:moveTo>
                <a:cubicBezTo>
                  <a:pt x="2405" y="4078"/>
                  <a:pt x="2465" y="4138"/>
                  <a:pt x="2465" y="4227"/>
                </a:cubicBezTo>
                <a:cubicBezTo>
                  <a:pt x="2465" y="4302"/>
                  <a:pt x="2405" y="4377"/>
                  <a:pt x="2316" y="4377"/>
                </a:cubicBezTo>
                <a:cubicBezTo>
                  <a:pt x="2241" y="4377"/>
                  <a:pt x="2166" y="4302"/>
                  <a:pt x="2166" y="4227"/>
                </a:cubicBezTo>
                <a:cubicBezTo>
                  <a:pt x="2166" y="4138"/>
                  <a:pt x="2241" y="4078"/>
                  <a:pt x="2316" y="4078"/>
                </a:cubicBezTo>
                <a:close/>
                <a:moveTo>
                  <a:pt x="2316" y="0"/>
                </a:moveTo>
                <a:cubicBezTo>
                  <a:pt x="2092" y="0"/>
                  <a:pt x="1912" y="180"/>
                  <a:pt x="1912" y="404"/>
                </a:cubicBezTo>
                <a:cubicBezTo>
                  <a:pt x="1912" y="419"/>
                  <a:pt x="1927" y="434"/>
                  <a:pt x="1927" y="463"/>
                </a:cubicBezTo>
                <a:lnTo>
                  <a:pt x="688" y="1076"/>
                </a:lnTo>
                <a:cubicBezTo>
                  <a:pt x="613" y="1001"/>
                  <a:pt x="523" y="956"/>
                  <a:pt x="404" y="956"/>
                </a:cubicBezTo>
                <a:cubicBezTo>
                  <a:pt x="180" y="956"/>
                  <a:pt x="1" y="1136"/>
                  <a:pt x="1" y="1360"/>
                </a:cubicBezTo>
                <a:cubicBezTo>
                  <a:pt x="1" y="1584"/>
                  <a:pt x="180" y="1763"/>
                  <a:pt x="404" y="1763"/>
                </a:cubicBezTo>
                <a:cubicBezTo>
                  <a:pt x="449" y="1763"/>
                  <a:pt x="479" y="1748"/>
                  <a:pt x="508" y="1748"/>
                </a:cubicBezTo>
                <a:lnTo>
                  <a:pt x="897" y="2315"/>
                </a:lnTo>
                <a:lnTo>
                  <a:pt x="508" y="2883"/>
                </a:lnTo>
                <a:cubicBezTo>
                  <a:pt x="479" y="2868"/>
                  <a:pt x="449" y="2868"/>
                  <a:pt x="404" y="2868"/>
                </a:cubicBezTo>
                <a:cubicBezTo>
                  <a:pt x="180" y="2868"/>
                  <a:pt x="1" y="3047"/>
                  <a:pt x="1" y="3271"/>
                </a:cubicBezTo>
                <a:cubicBezTo>
                  <a:pt x="1" y="3480"/>
                  <a:pt x="180" y="3660"/>
                  <a:pt x="404" y="3660"/>
                </a:cubicBezTo>
                <a:cubicBezTo>
                  <a:pt x="523" y="3660"/>
                  <a:pt x="613" y="3615"/>
                  <a:pt x="688" y="3555"/>
                </a:cubicBezTo>
                <a:lnTo>
                  <a:pt x="1927" y="4168"/>
                </a:lnTo>
                <a:cubicBezTo>
                  <a:pt x="1927" y="4182"/>
                  <a:pt x="1912" y="4197"/>
                  <a:pt x="1912" y="4227"/>
                </a:cubicBezTo>
                <a:cubicBezTo>
                  <a:pt x="1912" y="4436"/>
                  <a:pt x="2092" y="4616"/>
                  <a:pt x="2316" y="4616"/>
                </a:cubicBezTo>
                <a:cubicBezTo>
                  <a:pt x="2540" y="4616"/>
                  <a:pt x="2719" y="4436"/>
                  <a:pt x="2719" y="4227"/>
                </a:cubicBezTo>
                <a:cubicBezTo>
                  <a:pt x="2719" y="4197"/>
                  <a:pt x="2719" y="4182"/>
                  <a:pt x="2704" y="4168"/>
                </a:cubicBezTo>
                <a:lnTo>
                  <a:pt x="3944" y="3555"/>
                </a:lnTo>
                <a:cubicBezTo>
                  <a:pt x="4018" y="3615"/>
                  <a:pt x="4123" y="3660"/>
                  <a:pt x="4227" y="3660"/>
                </a:cubicBezTo>
                <a:cubicBezTo>
                  <a:pt x="4451" y="3660"/>
                  <a:pt x="4631" y="3480"/>
                  <a:pt x="4631" y="3271"/>
                </a:cubicBezTo>
                <a:cubicBezTo>
                  <a:pt x="4631" y="3047"/>
                  <a:pt x="4451" y="2868"/>
                  <a:pt x="4227" y="2868"/>
                </a:cubicBezTo>
                <a:cubicBezTo>
                  <a:pt x="4198" y="2868"/>
                  <a:pt x="4153" y="2868"/>
                  <a:pt x="4123" y="2883"/>
                </a:cubicBezTo>
                <a:lnTo>
                  <a:pt x="3749" y="2315"/>
                </a:lnTo>
                <a:lnTo>
                  <a:pt x="4123" y="1748"/>
                </a:lnTo>
                <a:cubicBezTo>
                  <a:pt x="4153" y="1748"/>
                  <a:pt x="4198" y="1763"/>
                  <a:pt x="4227" y="1763"/>
                </a:cubicBezTo>
                <a:cubicBezTo>
                  <a:pt x="4451" y="1763"/>
                  <a:pt x="4631" y="1584"/>
                  <a:pt x="4631" y="1360"/>
                </a:cubicBezTo>
                <a:cubicBezTo>
                  <a:pt x="4631" y="1136"/>
                  <a:pt x="4451" y="956"/>
                  <a:pt x="4227" y="956"/>
                </a:cubicBezTo>
                <a:cubicBezTo>
                  <a:pt x="4123" y="956"/>
                  <a:pt x="4018" y="1001"/>
                  <a:pt x="3944" y="1076"/>
                </a:cubicBezTo>
                <a:lnTo>
                  <a:pt x="2704" y="463"/>
                </a:lnTo>
                <a:cubicBezTo>
                  <a:pt x="2719" y="434"/>
                  <a:pt x="2719" y="419"/>
                  <a:pt x="2719" y="404"/>
                </a:cubicBezTo>
                <a:cubicBezTo>
                  <a:pt x="2719" y="180"/>
                  <a:pt x="2540" y="0"/>
                  <a:pt x="2316" y="0"/>
                </a:cubicBezTo>
                <a:close/>
              </a:path>
            </a:pathLst>
          </a:custGeom>
          <a:solidFill>
            <a:srgbClr val="284787"/>
          </a:solidFill>
          <a:ln w="9525" cap="flat" cmpd="sng">
            <a:solidFill>
              <a:srgbClr val="28478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7"/>
          <p:cNvSpPr/>
          <p:nvPr/>
        </p:nvSpPr>
        <p:spPr>
          <a:xfrm>
            <a:off x="5323551" y="1791696"/>
            <a:ext cx="1188805" cy="809448"/>
          </a:xfrm>
          <a:custGeom>
            <a:avLst/>
            <a:gdLst/>
            <a:ahLst/>
            <a:cxnLst/>
            <a:rect l="l" t="t" r="r" b="b"/>
            <a:pathLst>
              <a:path w="20358" h="13861" fill="none" extrusionOk="0">
                <a:moveTo>
                  <a:pt x="912" y="0"/>
                </a:moveTo>
                <a:lnTo>
                  <a:pt x="19447" y="0"/>
                </a:lnTo>
                <a:cubicBezTo>
                  <a:pt x="19955" y="0"/>
                  <a:pt x="20358" y="508"/>
                  <a:pt x="20358" y="1135"/>
                </a:cubicBezTo>
                <a:lnTo>
                  <a:pt x="20358" y="12741"/>
                </a:lnTo>
                <a:cubicBezTo>
                  <a:pt x="20358" y="13368"/>
                  <a:pt x="19955" y="13861"/>
                  <a:pt x="19447" y="13861"/>
                </a:cubicBezTo>
                <a:lnTo>
                  <a:pt x="912" y="13861"/>
                </a:lnTo>
                <a:cubicBezTo>
                  <a:pt x="404" y="13861"/>
                  <a:pt x="0" y="13368"/>
                  <a:pt x="0" y="12741"/>
                </a:cubicBezTo>
                <a:lnTo>
                  <a:pt x="0" y="1135"/>
                </a:lnTo>
                <a:cubicBezTo>
                  <a:pt x="0" y="508"/>
                  <a:pt x="404" y="0"/>
                  <a:pt x="912" y="0"/>
                </a:cubicBezTo>
                <a:close/>
              </a:path>
            </a:pathLst>
          </a:custGeom>
          <a:noFill/>
          <a:ln w="9525" cap="flat" cmpd="sng">
            <a:solidFill>
              <a:srgbClr val="28478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7"/>
          <p:cNvSpPr/>
          <p:nvPr/>
        </p:nvSpPr>
        <p:spPr>
          <a:xfrm>
            <a:off x="5758396" y="1881608"/>
            <a:ext cx="121673" cy="139735"/>
          </a:xfrm>
          <a:prstGeom prst="flowChartMagneticDisk">
            <a:avLst/>
          </a:prstGeom>
          <a:noFill/>
          <a:ln w="28575"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7"/>
          <p:cNvSpPr/>
          <p:nvPr/>
        </p:nvSpPr>
        <p:spPr>
          <a:xfrm>
            <a:off x="5430026" y="2331393"/>
            <a:ext cx="166681" cy="166153"/>
          </a:xfrm>
          <a:custGeom>
            <a:avLst/>
            <a:gdLst/>
            <a:ahLst/>
            <a:cxnLst/>
            <a:rect l="l" t="t" r="r" b="b"/>
            <a:pathLst>
              <a:path w="4631" h="4616" extrusionOk="0">
                <a:moveTo>
                  <a:pt x="2316" y="254"/>
                </a:moveTo>
                <a:cubicBezTo>
                  <a:pt x="2405" y="254"/>
                  <a:pt x="2465" y="314"/>
                  <a:pt x="2465" y="404"/>
                </a:cubicBezTo>
                <a:cubicBezTo>
                  <a:pt x="2465" y="478"/>
                  <a:pt x="2405" y="553"/>
                  <a:pt x="2316" y="553"/>
                </a:cubicBezTo>
                <a:cubicBezTo>
                  <a:pt x="2241" y="553"/>
                  <a:pt x="2166" y="478"/>
                  <a:pt x="2166" y="404"/>
                </a:cubicBezTo>
                <a:cubicBezTo>
                  <a:pt x="2166" y="314"/>
                  <a:pt x="2241" y="254"/>
                  <a:pt x="2316" y="254"/>
                </a:cubicBezTo>
                <a:close/>
                <a:moveTo>
                  <a:pt x="404" y="1210"/>
                </a:moveTo>
                <a:cubicBezTo>
                  <a:pt x="493" y="1210"/>
                  <a:pt x="553" y="1270"/>
                  <a:pt x="553" y="1360"/>
                </a:cubicBezTo>
                <a:cubicBezTo>
                  <a:pt x="553" y="1434"/>
                  <a:pt x="493" y="1509"/>
                  <a:pt x="404" y="1509"/>
                </a:cubicBezTo>
                <a:cubicBezTo>
                  <a:pt x="329" y="1509"/>
                  <a:pt x="254" y="1434"/>
                  <a:pt x="254" y="1360"/>
                </a:cubicBezTo>
                <a:cubicBezTo>
                  <a:pt x="254" y="1270"/>
                  <a:pt x="329" y="1210"/>
                  <a:pt x="404" y="1210"/>
                </a:cubicBezTo>
                <a:close/>
                <a:moveTo>
                  <a:pt x="4227" y="1210"/>
                </a:moveTo>
                <a:cubicBezTo>
                  <a:pt x="4302" y="1210"/>
                  <a:pt x="4377" y="1270"/>
                  <a:pt x="4377" y="1360"/>
                </a:cubicBezTo>
                <a:cubicBezTo>
                  <a:pt x="4377" y="1434"/>
                  <a:pt x="4302" y="1509"/>
                  <a:pt x="4227" y="1509"/>
                </a:cubicBezTo>
                <a:cubicBezTo>
                  <a:pt x="4153" y="1509"/>
                  <a:pt x="4078" y="1434"/>
                  <a:pt x="4078" y="1360"/>
                </a:cubicBezTo>
                <a:cubicBezTo>
                  <a:pt x="4078" y="1270"/>
                  <a:pt x="4153" y="1210"/>
                  <a:pt x="4227" y="1210"/>
                </a:cubicBezTo>
                <a:close/>
                <a:moveTo>
                  <a:pt x="1957" y="732"/>
                </a:moveTo>
                <a:lnTo>
                  <a:pt x="1315" y="1673"/>
                </a:lnTo>
                <a:lnTo>
                  <a:pt x="807" y="1419"/>
                </a:lnTo>
                <a:cubicBezTo>
                  <a:pt x="807" y="1389"/>
                  <a:pt x="807" y="1375"/>
                  <a:pt x="807" y="1360"/>
                </a:cubicBezTo>
                <a:cubicBezTo>
                  <a:pt x="807" y="1345"/>
                  <a:pt x="807" y="1315"/>
                  <a:pt x="807" y="1300"/>
                </a:cubicBezTo>
                <a:lnTo>
                  <a:pt x="1957" y="732"/>
                </a:lnTo>
                <a:close/>
                <a:moveTo>
                  <a:pt x="2689" y="732"/>
                </a:moveTo>
                <a:lnTo>
                  <a:pt x="3839" y="1300"/>
                </a:lnTo>
                <a:cubicBezTo>
                  <a:pt x="3839" y="1315"/>
                  <a:pt x="3824" y="1345"/>
                  <a:pt x="3824" y="1360"/>
                </a:cubicBezTo>
                <a:cubicBezTo>
                  <a:pt x="3824" y="1375"/>
                  <a:pt x="3839" y="1389"/>
                  <a:pt x="3839" y="1419"/>
                </a:cubicBezTo>
                <a:lnTo>
                  <a:pt x="3316" y="1673"/>
                </a:lnTo>
                <a:lnTo>
                  <a:pt x="2689" y="732"/>
                </a:lnTo>
                <a:close/>
                <a:moveTo>
                  <a:pt x="2420" y="792"/>
                </a:moveTo>
                <a:lnTo>
                  <a:pt x="3092" y="1793"/>
                </a:lnTo>
                <a:lnTo>
                  <a:pt x="2599" y="2032"/>
                </a:lnTo>
                <a:cubicBezTo>
                  <a:pt x="2525" y="1957"/>
                  <a:pt x="2420" y="1912"/>
                  <a:pt x="2316" y="1912"/>
                </a:cubicBezTo>
                <a:cubicBezTo>
                  <a:pt x="2211" y="1912"/>
                  <a:pt x="2107" y="1957"/>
                  <a:pt x="2032" y="2032"/>
                </a:cubicBezTo>
                <a:lnTo>
                  <a:pt x="1539" y="1793"/>
                </a:lnTo>
                <a:lnTo>
                  <a:pt x="2211" y="792"/>
                </a:lnTo>
                <a:cubicBezTo>
                  <a:pt x="2241" y="792"/>
                  <a:pt x="2286" y="807"/>
                  <a:pt x="2316" y="807"/>
                </a:cubicBezTo>
                <a:cubicBezTo>
                  <a:pt x="2360" y="807"/>
                  <a:pt x="2390" y="792"/>
                  <a:pt x="2420" y="792"/>
                </a:cubicBezTo>
                <a:close/>
                <a:moveTo>
                  <a:pt x="777" y="1688"/>
                </a:moveTo>
                <a:lnTo>
                  <a:pt x="1180" y="1882"/>
                </a:lnTo>
                <a:lnTo>
                  <a:pt x="1046" y="2091"/>
                </a:lnTo>
                <a:lnTo>
                  <a:pt x="777" y="1688"/>
                </a:lnTo>
                <a:close/>
                <a:moveTo>
                  <a:pt x="3854" y="1688"/>
                </a:moveTo>
                <a:lnTo>
                  <a:pt x="3585" y="2091"/>
                </a:lnTo>
                <a:lnTo>
                  <a:pt x="3451" y="1882"/>
                </a:lnTo>
                <a:lnTo>
                  <a:pt x="3854" y="1688"/>
                </a:lnTo>
                <a:close/>
                <a:moveTo>
                  <a:pt x="2316" y="2166"/>
                </a:moveTo>
                <a:cubicBezTo>
                  <a:pt x="2405" y="2166"/>
                  <a:pt x="2465" y="2226"/>
                  <a:pt x="2465" y="2315"/>
                </a:cubicBezTo>
                <a:cubicBezTo>
                  <a:pt x="2465" y="2390"/>
                  <a:pt x="2405" y="2465"/>
                  <a:pt x="2316" y="2465"/>
                </a:cubicBezTo>
                <a:cubicBezTo>
                  <a:pt x="2241" y="2465"/>
                  <a:pt x="2166" y="2390"/>
                  <a:pt x="2166" y="2315"/>
                </a:cubicBezTo>
                <a:cubicBezTo>
                  <a:pt x="2166" y="2226"/>
                  <a:pt x="2241" y="2166"/>
                  <a:pt x="2316" y="2166"/>
                </a:cubicBezTo>
                <a:close/>
                <a:moveTo>
                  <a:pt x="1405" y="2002"/>
                </a:moveTo>
                <a:lnTo>
                  <a:pt x="1927" y="2256"/>
                </a:lnTo>
                <a:cubicBezTo>
                  <a:pt x="1927" y="2271"/>
                  <a:pt x="1912" y="2301"/>
                  <a:pt x="1912" y="2315"/>
                </a:cubicBezTo>
                <a:cubicBezTo>
                  <a:pt x="1912" y="2330"/>
                  <a:pt x="1927" y="2345"/>
                  <a:pt x="1927" y="2375"/>
                </a:cubicBezTo>
                <a:lnTo>
                  <a:pt x="1405" y="2629"/>
                </a:lnTo>
                <a:lnTo>
                  <a:pt x="1195" y="2315"/>
                </a:lnTo>
                <a:lnTo>
                  <a:pt x="1405" y="2002"/>
                </a:lnTo>
                <a:close/>
                <a:moveTo>
                  <a:pt x="3227" y="2002"/>
                </a:moveTo>
                <a:lnTo>
                  <a:pt x="3436" y="2315"/>
                </a:lnTo>
                <a:lnTo>
                  <a:pt x="3227" y="2629"/>
                </a:lnTo>
                <a:lnTo>
                  <a:pt x="2704" y="2375"/>
                </a:lnTo>
                <a:cubicBezTo>
                  <a:pt x="2719" y="2345"/>
                  <a:pt x="2719" y="2330"/>
                  <a:pt x="2719" y="2315"/>
                </a:cubicBezTo>
                <a:cubicBezTo>
                  <a:pt x="2719" y="2301"/>
                  <a:pt x="2719" y="2271"/>
                  <a:pt x="2704" y="2256"/>
                </a:cubicBezTo>
                <a:lnTo>
                  <a:pt x="3227" y="2002"/>
                </a:lnTo>
                <a:close/>
                <a:moveTo>
                  <a:pt x="1046" y="2540"/>
                </a:moveTo>
                <a:lnTo>
                  <a:pt x="1180" y="2749"/>
                </a:lnTo>
                <a:lnTo>
                  <a:pt x="777" y="2943"/>
                </a:lnTo>
                <a:lnTo>
                  <a:pt x="1046" y="2540"/>
                </a:lnTo>
                <a:close/>
                <a:moveTo>
                  <a:pt x="3585" y="2540"/>
                </a:moveTo>
                <a:lnTo>
                  <a:pt x="3854" y="2943"/>
                </a:lnTo>
                <a:lnTo>
                  <a:pt x="3451" y="2749"/>
                </a:lnTo>
                <a:lnTo>
                  <a:pt x="3585" y="2540"/>
                </a:lnTo>
                <a:close/>
                <a:moveTo>
                  <a:pt x="404" y="3122"/>
                </a:moveTo>
                <a:cubicBezTo>
                  <a:pt x="493" y="3122"/>
                  <a:pt x="553" y="3182"/>
                  <a:pt x="553" y="3271"/>
                </a:cubicBezTo>
                <a:cubicBezTo>
                  <a:pt x="553" y="3346"/>
                  <a:pt x="493" y="3421"/>
                  <a:pt x="404" y="3421"/>
                </a:cubicBezTo>
                <a:cubicBezTo>
                  <a:pt x="329" y="3421"/>
                  <a:pt x="254" y="3346"/>
                  <a:pt x="254" y="3271"/>
                </a:cubicBezTo>
                <a:cubicBezTo>
                  <a:pt x="254" y="3182"/>
                  <a:pt x="329" y="3122"/>
                  <a:pt x="404" y="3122"/>
                </a:cubicBezTo>
                <a:close/>
                <a:moveTo>
                  <a:pt x="4227" y="3122"/>
                </a:moveTo>
                <a:cubicBezTo>
                  <a:pt x="4302" y="3122"/>
                  <a:pt x="4377" y="3182"/>
                  <a:pt x="4377" y="3271"/>
                </a:cubicBezTo>
                <a:cubicBezTo>
                  <a:pt x="4377" y="3346"/>
                  <a:pt x="4302" y="3421"/>
                  <a:pt x="4227" y="3421"/>
                </a:cubicBezTo>
                <a:cubicBezTo>
                  <a:pt x="4153" y="3421"/>
                  <a:pt x="4078" y="3346"/>
                  <a:pt x="4078" y="3271"/>
                </a:cubicBezTo>
                <a:cubicBezTo>
                  <a:pt x="4078" y="3182"/>
                  <a:pt x="4153" y="3122"/>
                  <a:pt x="4227" y="3122"/>
                </a:cubicBezTo>
                <a:close/>
                <a:moveTo>
                  <a:pt x="2599" y="2599"/>
                </a:moveTo>
                <a:lnTo>
                  <a:pt x="3092" y="2838"/>
                </a:lnTo>
                <a:lnTo>
                  <a:pt x="2420" y="3839"/>
                </a:lnTo>
                <a:cubicBezTo>
                  <a:pt x="2390" y="3824"/>
                  <a:pt x="2360" y="3824"/>
                  <a:pt x="2316" y="3824"/>
                </a:cubicBezTo>
                <a:cubicBezTo>
                  <a:pt x="2286" y="3824"/>
                  <a:pt x="2241" y="3824"/>
                  <a:pt x="2211" y="3839"/>
                </a:cubicBezTo>
                <a:lnTo>
                  <a:pt x="1539" y="2838"/>
                </a:lnTo>
                <a:lnTo>
                  <a:pt x="2032" y="2599"/>
                </a:lnTo>
                <a:cubicBezTo>
                  <a:pt x="2107" y="2674"/>
                  <a:pt x="2211" y="2719"/>
                  <a:pt x="2316" y="2719"/>
                </a:cubicBezTo>
                <a:cubicBezTo>
                  <a:pt x="2420" y="2719"/>
                  <a:pt x="2525" y="2674"/>
                  <a:pt x="2599" y="2599"/>
                </a:cubicBezTo>
                <a:close/>
                <a:moveTo>
                  <a:pt x="1315" y="2958"/>
                </a:moveTo>
                <a:lnTo>
                  <a:pt x="1942" y="3899"/>
                </a:lnTo>
                <a:lnTo>
                  <a:pt x="807" y="3331"/>
                </a:lnTo>
                <a:cubicBezTo>
                  <a:pt x="807" y="3301"/>
                  <a:pt x="807" y="3286"/>
                  <a:pt x="807" y="3271"/>
                </a:cubicBezTo>
                <a:cubicBezTo>
                  <a:pt x="807" y="3242"/>
                  <a:pt x="807" y="3227"/>
                  <a:pt x="807" y="3212"/>
                </a:cubicBezTo>
                <a:lnTo>
                  <a:pt x="1315" y="2958"/>
                </a:lnTo>
                <a:close/>
                <a:moveTo>
                  <a:pt x="3316" y="2958"/>
                </a:moveTo>
                <a:lnTo>
                  <a:pt x="3839" y="3212"/>
                </a:lnTo>
                <a:cubicBezTo>
                  <a:pt x="3839" y="3227"/>
                  <a:pt x="3824" y="3242"/>
                  <a:pt x="3824" y="3271"/>
                </a:cubicBezTo>
                <a:cubicBezTo>
                  <a:pt x="3824" y="3286"/>
                  <a:pt x="3839" y="3301"/>
                  <a:pt x="3839" y="3331"/>
                </a:cubicBezTo>
                <a:lnTo>
                  <a:pt x="2689" y="3899"/>
                </a:lnTo>
                <a:lnTo>
                  <a:pt x="3316" y="2958"/>
                </a:lnTo>
                <a:close/>
                <a:moveTo>
                  <a:pt x="2316" y="4078"/>
                </a:moveTo>
                <a:cubicBezTo>
                  <a:pt x="2405" y="4078"/>
                  <a:pt x="2465" y="4138"/>
                  <a:pt x="2465" y="4227"/>
                </a:cubicBezTo>
                <a:cubicBezTo>
                  <a:pt x="2465" y="4302"/>
                  <a:pt x="2405" y="4377"/>
                  <a:pt x="2316" y="4377"/>
                </a:cubicBezTo>
                <a:cubicBezTo>
                  <a:pt x="2241" y="4377"/>
                  <a:pt x="2166" y="4302"/>
                  <a:pt x="2166" y="4227"/>
                </a:cubicBezTo>
                <a:cubicBezTo>
                  <a:pt x="2166" y="4138"/>
                  <a:pt x="2241" y="4078"/>
                  <a:pt x="2316" y="4078"/>
                </a:cubicBezTo>
                <a:close/>
                <a:moveTo>
                  <a:pt x="2316" y="0"/>
                </a:moveTo>
                <a:cubicBezTo>
                  <a:pt x="2092" y="0"/>
                  <a:pt x="1912" y="180"/>
                  <a:pt x="1912" y="404"/>
                </a:cubicBezTo>
                <a:cubicBezTo>
                  <a:pt x="1912" y="419"/>
                  <a:pt x="1927" y="434"/>
                  <a:pt x="1927" y="463"/>
                </a:cubicBezTo>
                <a:lnTo>
                  <a:pt x="688" y="1076"/>
                </a:lnTo>
                <a:cubicBezTo>
                  <a:pt x="613" y="1001"/>
                  <a:pt x="523" y="956"/>
                  <a:pt x="404" y="956"/>
                </a:cubicBezTo>
                <a:cubicBezTo>
                  <a:pt x="180" y="956"/>
                  <a:pt x="1" y="1136"/>
                  <a:pt x="1" y="1360"/>
                </a:cubicBezTo>
                <a:cubicBezTo>
                  <a:pt x="1" y="1584"/>
                  <a:pt x="180" y="1763"/>
                  <a:pt x="404" y="1763"/>
                </a:cubicBezTo>
                <a:cubicBezTo>
                  <a:pt x="449" y="1763"/>
                  <a:pt x="479" y="1748"/>
                  <a:pt x="508" y="1748"/>
                </a:cubicBezTo>
                <a:lnTo>
                  <a:pt x="897" y="2315"/>
                </a:lnTo>
                <a:lnTo>
                  <a:pt x="508" y="2883"/>
                </a:lnTo>
                <a:cubicBezTo>
                  <a:pt x="479" y="2868"/>
                  <a:pt x="449" y="2868"/>
                  <a:pt x="404" y="2868"/>
                </a:cubicBezTo>
                <a:cubicBezTo>
                  <a:pt x="180" y="2868"/>
                  <a:pt x="1" y="3047"/>
                  <a:pt x="1" y="3271"/>
                </a:cubicBezTo>
                <a:cubicBezTo>
                  <a:pt x="1" y="3480"/>
                  <a:pt x="180" y="3660"/>
                  <a:pt x="404" y="3660"/>
                </a:cubicBezTo>
                <a:cubicBezTo>
                  <a:pt x="523" y="3660"/>
                  <a:pt x="613" y="3615"/>
                  <a:pt x="688" y="3555"/>
                </a:cubicBezTo>
                <a:lnTo>
                  <a:pt x="1927" y="4168"/>
                </a:lnTo>
                <a:cubicBezTo>
                  <a:pt x="1927" y="4182"/>
                  <a:pt x="1912" y="4197"/>
                  <a:pt x="1912" y="4227"/>
                </a:cubicBezTo>
                <a:cubicBezTo>
                  <a:pt x="1912" y="4436"/>
                  <a:pt x="2092" y="4616"/>
                  <a:pt x="2316" y="4616"/>
                </a:cubicBezTo>
                <a:cubicBezTo>
                  <a:pt x="2540" y="4616"/>
                  <a:pt x="2719" y="4436"/>
                  <a:pt x="2719" y="4227"/>
                </a:cubicBezTo>
                <a:cubicBezTo>
                  <a:pt x="2719" y="4197"/>
                  <a:pt x="2719" y="4182"/>
                  <a:pt x="2704" y="4168"/>
                </a:cubicBezTo>
                <a:lnTo>
                  <a:pt x="3944" y="3555"/>
                </a:lnTo>
                <a:cubicBezTo>
                  <a:pt x="4018" y="3615"/>
                  <a:pt x="4123" y="3660"/>
                  <a:pt x="4227" y="3660"/>
                </a:cubicBezTo>
                <a:cubicBezTo>
                  <a:pt x="4451" y="3660"/>
                  <a:pt x="4631" y="3480"/>
                  <a:pt x="4631" y="3271"/>
                </a:cubicBezTo>
                <a:cubicBezTo>
                  <a:pt x="4631" y="3047"/>
                  <a:pt x="4451" y="2868"/>
                  <a:pt x="4227" y="2868"/>
                </a:cubicBezTo>
                <a:cubicBezTo>
                  <a:pt x="4198" y="2868"/>
                  <a:pt x="4153" y="2868"/>
                  <a:pt x="4123" y="2883"/>
                </a:cubicBezTo>
                <a:lnTo>
                  <a:pt x="3749" y="2315"/>
                </a:lnTo>
                <a:lnTo>
                  <a:pt x="4123" y="1748"/>
                </a:lnTo>
                <a:cubicBezTo>
                  <a:pt x="4153" y="1748"/>
                  <a:pt x="4198" y="1763"/>
                  <a:pt x="4227" y="1763"/>
                </a:cubicBezTo>
                <a:cubicBezTo>
                  <a:pt x="4451" y="1763"/>
                  <a:pt x="4631" y="1584"/>
                  <a:pt x="4631" y="1360"/>
                </a:cubicBezTo>
                <a:cubicBezTo>
                  <a:pt x="4631" y="1136"/>
                  <a:pt x="4451" y="956"/>
                  <a:pt x="4227" y="956"/>
                </a:cubicBezTo>
                <a:cubicBezTo>
                  <a:pt x="4123" y="956"/>
                  <a:pt x="4018" y="1001"/>
                  <a:pt x="3944" y="1076"/>
                </a:cubicBezTo>
                <a:lnTo>
                  <a:pt x="2704" y="463"/>
                </a:lnTo>
                <a:cubicBezTo>
                  <a:pt x="2719" y="434"/>
                  <a:pt x="2719" y="419"/>
                  <a:pt x="2719" y="404"/>
                </a:cubicBezTo>
                <a:cubicBezTo>
                  <a:pt x="2719" y="180"/>
                  <a:pt x="2540" y="0"/>
                  <a:pt x="2316" y="0"/>
                </a:cubicBezTo>
                <a:close/>
              </a:path>
            </a:pathLst>
          </a:custGeom>
          <a:solidFill>
            <a:srgbClr val="5E5E5E"/>
          </a:solidFill>
          <a:ln w="9525" cap="flat" cmpd="sng">
            <a:solidFill>
              <a:srgbClr val="5E5E5E"/>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7"/>
          <p:cNvSpPr/>
          <p:nvPr/>
        </p:nvSpPr>
        <p:spPr>
          <a:xfrm>
            <a:off x="5955871" y="1881608"/>
            <a:ext cx="121673" cy="139735"/>
          </a:xfrm>
          <a:prstGeom prst="flowChartMagneticDisk">
            <a:avLst/>
          </a:prstGeom>
          <a:noFill/>
          <a:ln w="28575"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7"/>
          <p:cNvSpPr/>
          <p:nvPr/>
        </p:nvSpPr>
        <p:spPr>
          <a:xfrm>
            <a:off x="5758396" y="2075906"/>
            <a:ext cx="121673" cy="139735"/>
          </a:xfrm>
          <a:prstGeom prst="flowChartMagneticDisk">
            <a:avLst/>
          </a:prstGeom>
          <a:noFill/>
          <a:ln w="28575"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7"/>
          <p:cNvSpPr/>
          <p:nvPr/>
        </p:nvSpPr>
        <p:spPr>
          <a:xfrm>
            <a:off x="5955871" y="2075906"/>
            <a:ext cx="121673" cy="139735"/>
          </a:xfrm>
          <a:prstGeom prst="flowChartMagneticDisk">
            <a:avLst/>
          </a:prstGeom>
          <a:noFill/>
          <a:ln w="28575"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7"/>
          <p:cNvSpPr/>
          <p:nvPr/>
        </p:nvSpPr>
        <p:spPr>
          <a:xfrm>
            <a:off x="5968580" y="2331391"/>
            <a:ext cx="166681" cy="166153"/>
          </a:xfrm>
          <a:custGeom>
            <a:avLst/>
            <a:gdLst/>
            <a:ahLst/>
            <a:cxnLst/>
            <a:rect l="l" t="t" r="r" b="b"/>
            <a:pathLst>
              <a:path w="4631" h="4616" extrusionOk="0">
                <a:moveTo>
                  <a:pt x="2316" y="254"/>
                </a:moveTo>
                <a:cubicBezTo>
                  <a:pt x="2405" y="254"/>
                  <a:pt x="2465" y="314"/>
                  <a:pt x="2465" y="404"/>
                </a:cubicBezTo>
                <a:cubicBezTo>
                  <a:pt x="2465" y="478"/>
                  <a:pt x="2405" y="553"/>
                  <a:pt x="2316" y="553"/>
                </a:cubicBezTo>
                <a:cubicBezTo>
                  <a:pt x="2241" y="553"/>
                  <a:pt x="2166" y="478"/>
                  <a:pt x="2166" y="404"/>
                </a:cubicBezTo>
                <a:cubicBezTo>
                  <a:pt x="2166" y="314"/>
                  <a:pt x="2241" y="254"/>
                  <a:pt x="2316" y="254"/>
                </a:cubicBezTo>
                <a:close/>
                <a:moveTo>
                  <a:pt x="404" y="1210"/>
                </a:moveTo>
                <a:cubicBezTo>
                  <a:pt x="493" y="1210"/>
                  <a:pt x="553" y="1270"/>
                  <a:pt x="553" y="1360"/>
                </a:cubicBezTo>
                <a:cubicBezTo>
                  <a:pt x="553" y="1434"/>
                  <a:pt x="493" y="1509"/>
                  <a:pt x="404" y="1509"/>
                </a:cubicBezTo>
                <a:cubicBezTo>
                  <a:pt x="329" y="1509"/>
                  <a:pt x="254" y="1434"/>
                  <a:pt x="254" y="1360"/>
                </a:cubicBezTo>
                <a:cubicBezTo>
                  <a:pt x="254" y="1270"/>
                  <a:pt x="329" y="1210"/>
                  <a:pt x="404" y="1210"/>
                </a:cubicBezTo>
                <a:close/>
                <a:moveTo>
                  <a:pt x="4227" y="1210"/>
                </a:moveTo>
                <a:cubicBezTo>
                  <a:pt x="4302" y="1210"/>
                  <a:pt x="4377" y="1270"/>
                  <a:pt x="4377" y="1360"/>
                </a:cubicBezTo>
                <a:cubicBezTo>
                  <a:pt x="4377" y="1434"/>
                  <a:pt x="4302" y="1509"/>
                  <a:pt x="4227" y="1509"/>
                </a:cubicBezTo>
                <a:cubicBezTo>
                  <a:pt x="4153" y="1509"/>
                  <a:pt x="4078" y="1434"/>
                  <a:pt x="4078" y="1360"/>
                </a:cubicBezTo>
                <a:cubicBezTo>
                  <a:pt x="4078" y="1270"/>
                  <a:pt x="4153" y="1210"/>
                  <a:pt x="4227" y="1210"/>
                </a:cubicBezTo>
                <a:close/>
                <a:moveTo>
                  <a:pt x="1957" y="732"/>
                </a:moveTo>
                <a:lnTo>
                  <a:pt x="1315" y="1673"/>
                </a:lnTo>
                <a:lnTo>
                  <a:pt x="807" y="1419"/>
                </a:lnTo>
                <a:cubicBezTo>
                  <a:pt x="807" y="1389"/>
                  <a:pt x="807" y="1375"/>
                  <a:pt x="807" y="1360"/>
                </a:cubicBezTo>
                <a:cubicBezTo>
                  <a:pt x="807" y="1345"/>
                  <a:pt x="807" y="1315"/>
                  <a:pt x="807" y="1300"/>
                </a:cubicBezTo>
                <a:lnTo>
                  <a:pt x="1957" y="732"/>
                </a:lnTo>
                <a:close/>
                <a:moveTo>
                  <a:pt x="2689" y="732"/>
                </a:moveTo>
                <a:lnTo>
                  <a:pt x="3839" y="1300"/>
                </a:lnTo>
                <a:cubicBezTo>
                  <a:pt x="3839" y="1315"/>
                  <a:pt x="3824" y="1345"/>
                  <a:pt x="3824" y="1360"/>
                </a:cubicBezTo>
                <a:cubicBezTo>
                  <a:pt x="3824" y="1375"/>
                  <a:pt x="3839" y="1389"/>
                  <a:pt x="3839" y="1419"/>
                </a:cubicBezTo>
                <a:lnTo>
                  <a:pt x="3316" y="1673"/>
                </a:lnTo>
                <a:lnTo>
                  <a:pt x="2689" y="732"/>
                </a:lnTo>
                <a:close/>
                <a:moveTo>
                  <a:pt x="2420" y="792"/>
                </a:moveTo>
                <a:lnTo>
                  <a:pt x="3092" y="1793"/>
                </a:lnTo>
                <a:lnTo>
                  <a:pt x="2599" y="2032"/>
                </a:lnTo>
                <a:cubicBezTo>
                  <a:pt x="2525" y="1957"/>
                  <a:pt x="2420" y="1912"/>
                  <a:pt x="2316" y="1912"/>
                </a:cubicBezTo>
                <a:cubicBezTo>
                  <a:pt x="2211" y="1912"/>
                  <a:pt x="2107" y="1957"/>
                  <a:pt x="2032" y="2032"/>
                </a:cubicBezTo>
                <a:lnTo>
                  <a:pt x="1539" y="1793"/>
                </a:lnTo>
                <a:lnTo>
                  <a:pt x="2211" y="792"/>
                </a:lnTo>
                <a:cubicBezTo>
                  <a:pt x="2241" y="792"/>
                  <a:pt x="2286" y="807"/>
                  <a:pt x="2316" y="807"/>
                </a:cubicBezTo>
                <a:cubicBezTo>
                  <a:pt x="2360" y="807"/>
                  <a:pt x="2390" y="792"/>
                  <a:pt x="2420" y="792"/>
                </a:cubicBezTo>
                <a:close/>
                <a:moveTo>
                  <a:pt x="777" y="1688"/>
                </a:moveTo>
                <a:lnTo>
                  <a:pt x="1180" y="1882"/>
                </a:lnTo>
                <a:lnTo>
                  <a:pt x="1046" y="2091"/>
                </a:lnTo>
                <a:lnTo>
                  <a:pt x="777" y="1688"/>
                </a:lnTo>
                <a:close/>
                <a:moveTo>
                  <a:pt x="3854" y="1688"/>
                </a:moveTo>
                <a:lnTo>
                  <a:pt x="3585" y="2091"/>
                </a:lnTo>
                <a:lnTo>
                  <a:pt x="3451" y="1882"/>
                </a:lnTo>
                <a:lnTo>
                  <a:pt x="3854" y="1688"/>
                </a:lnTo>
                <a:close/>
                <a:moveTo>
                  <a:pt x="2316" y="2166"/>
                </a:moveTo>
                <a:cubicBezTo>
                  <a:pt x="2405" y="2166"/>
                  <a:pt x="2465" y="2226"/>
                  <a:pt x="2465" y="2315"/>
                </a:cubicBezTo>
                <a:cubicBezTo>
                  <a:pt x="2465" y="2390"/>
                  <a:pt x="2405" y="2465"/>
                  <a:pt x="2316" y="2465"/>
                </a:cubicBezTo>
                <a:cubicBezTo>
                  <a:pt x="2241" y="2465"/>
                  <a:pt x="2166" y="2390"/>
                  <a:pt x="2166" y="2315"/>
                </a:cubicBezTo>
                <a:cubicBezTo>
                  <a:pt x="2166" y="2226"/>
                  <a:pt x="2241" y="2166"/>
                  <a:pt x="2316" y="2166"/>
                </a:cubicBezTo>
                <a:close/>
                <a:moveTo>
                  <a:pt x="1405" y="2002"/>
                </a:moveTo>
                <a:lnTo>
                  <a:pt x="1927" y="2256"/>
                </a:lnTo>
                <a:cubicBezTo>
                  <a:pt x="1927" y="2271"/>
                  <a:pt x="1912" y="2301"/>
                  <a:pt x="1912" y="2315"/>
                </a:cubicBezTo>
                <a:cubicBezTo>
                  <a:pt x="1912" y="2330"/>
                  <a:pt x="1927" y="2345"/>
                  <a:pt x="1927" y="2375"/>
                </a:cubicBezTo>
                <a:lnTo>
                  <a:pt x="1405" y="2629"/>
                </a:lnTo>
                <a:lnTo>
                  <a:pt x="1195" y="2315"/>
                </a:lnTo>
                <a:lnTo>
                  <a:pt x="1405" y="2002"/>
                </a:lnTo>
                <a:close/>
                <a:moveTo>
                  <a:pt x="3227" y="2002"/>
                </a:moveTo>
                <a:lnTo>
                  <a:pt x="3436" y="2315"/>
                </a:lnTo>
                <a:lnTo>
                  <a:pt x="3227" y="2629"/>
                </a:lnTo>
                <a:lnTo>
                  <a:pt x="2704" y="2375"/>
                </a:lnTo>
                <a:cubicBezTo>
                  <a:pt x="2719" y="2345"/>
                  <a:pt x="2719" y="2330"/>
                  <a:pt x="2719" y="2315"/>
                </a:cubicBezTo>
                <a:cubicBezTo>
                  <a:pt x="2719" y="2301"/>
                  <a:pt x="2719" y="2271"/>
                  <a:pt x="2704" y="2256"/>
                </a:cubicBezTo>
                <a:lnTo>
                  <a:pt x="3227" y="2002"/>
                </a:lnTo>
                <a:close/>
                <a:moveTo>
                  <a:pt x="1046" y="2540"/>
                </a:moveTo>
                <a:lnTo>
                  <a:pt x="1180" y="2749"/>
                </a:lnTo>
                <a:lnTo>
                  <a:pt x="777" y="2943"/>
                </a:lnTo>
                <a:lnTo>
                  <a:pt x="1046" y="2540"/>
                </a:lnTo>
                <a:close/>
                <a:moveTo>
                  <a:pt x="3585" y="2540"/>
                </a:moveTo>
                <a:lnTo>
                  <a:pt x="3854" y="2943"/>
                </a:lnTo>
                <a:lnTo>
                  <a:pt x="3451" y="2749"/>
                </a:lnTo>
                <a:lnTo>
                  <a:pt x="3585" y="2540"/>
                </a:lnTo>
                <a:close/>
                <a:moveTo>
                  <a:pt x="404" y="3122"/>
                </a:moveTo>
                <a:cubicBezTo>
                  <a:pt x="493" y="3122"/>
                  <a:pt x="553" y="3182"/>
                  <a:pt x="553" y="3271"/>
                </a:cubicBezTo>
                <a:cubicBezTo>
                  <a:pt x="553" y="3346"/>
                  <a:pt x="493" y="3421"/>
                  <a:pt x="404" y="3421"/>
                </a:cubicBezTo>
                <a:cubicBezTo>
                  <a:pt x="329" y="3421"/>
                  <a:pt x="254" y="3346"/>
                  <a:pt x="254" y="3271"/>
                </a:cubicBezTo>
                <a:cubicBezTo>
                  <a:pt x="254" y="3182"/>
                  <a:pt x="329" y="3122"/>
                  <a:pt x="404" y="3122"/>
                </a:cubicBezTo>
                <a:close/>
                <a:moveTo>
                  <a:pt x="4227" y="3122"/>
                </a:moveTo>
                <a:cubicBezTo>
                  <a:pt x="4302" y="3122"/>
                  <a:pt x="4377" y="3182"/>
                  <a:pt x="4377" y="3271"/>
                </a:cubicBezTo>
                <a:cubicBezTo>
                  <a:pt x="4377" y="3346"/>
                  <a:pt x="4302" y="3421"/>
                  <a:pt x="4227" y="3421"/>
                </a:cubicBezTo>
                <a:cubicBezTo>
                  <a:pt x="4153" y="3421"/>
                  <a:pt x="4078" y="3346"/>
                  <a:pt x="4078" y="3271"/>
                </a:cubicBezTo>
                <a:cubicBezTo>
                  <a:pt x="4078" y="3182"/>
                  <a:pt x="4153" y="3122"/>
                  <a:pt x="4227" y="3122"/>
                </a:cubicBezTo>
                <a:close/>
                <a:moveTo>
                  <a:pt x="2599" y="2599"/>
                </a:moveTo>
                <a:lnTo>
                  <a:pt x="3092" y="2838"/>
                </a:lnTo>
                <a:lnTo>
                  <a:pt x="2420" y="3839"/>
                </a:lnTo>
                <a:cubicBezTo>
                  <a:pt x="2390" y="3824"/>
                  <a:pt x="2360" y="3824"/>
                  <a:pt x="2316" y="3824"/>
                </a:cubicBezTo>
                <a:cubicBezTo>
                  <a:pt x="2286" y="3824"/>
                  <a:pt x="2241" y="3824"/>
                  <a:pt x="2211" y="3839"/>
                </a:cubicBezTo>
                <a:lnTo>
                  <a:pt x="1539" y="2838"/>
                </a:lnTo>
                <a:lnTo>
                  <a:pt x="2032" y="2599"/>
                </a:lnTo>
                <a:cubicBezTo>
                  <a:pt x="2107" y="2674"/>
                  <a:pt x="2211" y="2719"/>
                  <a:pt x="2316" y="2719"/>
                </a:cubicBezTo>
                <a:cubicBezTo>
                  <a:pt x="2420" y="2719"/>
                  <a:pt x="2525" y="2674"/>
                  <a:pt x="2599" y="2599"/>
                </a:cubicBezTo>
                <a:close/>
                <a:moveTo>
                  <a:pt x="1315" y="2958"/>
                </a:moveTo>
                <a:lnTo>
                  <a:pt x="1942" y="3899"/>
                </a:lnTo>
                <a:lnTo>
                  <a:pt x="807" y="3331"/>
                </a:lnTo>
                <a:cubicBezTo>
                  <a:pt x="807" y="3301"/>
                  <a:pt x="807" y="3286"/>
                  <a:pt x="807" y="3271"/>
                </a:cubicBezTo>
                <a:cubicBezTo>
                  <a:pt x="807" y="3242"/>
                  <a:pt x="807" y="3227"/>
                  <a:pt x="807" y="3212"/>
                </a:cubicBezTo>
                <a:lnTo>
                  <a:pt x="1315" y="2958"/>
                </a:lnTo>
                <a:close/>
                <a:moveTo>
                  <a:pt x="3316" y="2958"/>
                </a:moveTo>
                <a:lnTo>
                  <a:pt x="3839" y="3212"/>
                </a:lnTo>
                <a:cubicBezTo>
                  <a:pt x="3839" y="3227"/>
                  <a:pt x="3824" y="3242"/>
                  <a:pt x="3824" y="3271"/>
                </a:cubicBezTo>
                <a:cubicBezTo>
                  <a:pt x="3824" y="3286"/>
                  <a:pt x="3839" y="3301"/>
                  <a:pt x="3839" y="3331"/>
                </a:cubicBezTo>
                <a:lnTo>
                  <a:pt x="2689" y="3899"/>
                </a:lnTo>
                <a:lnTo>
                  <a:pt x="3316" y="2958"/>
                </a:lnTo>
                <a:close/>
                <a:moveTo>
                  <a:pt x="2316" y="4078"/>
                </a:moveTo>
                <a:cubicBezTo>
                  <a:pt x="2405" y="4078"/>
                  <a:pt x="2465" y="4138"/>
                  <a:pt x="2465" y="4227"/>
                </a:cubicBezTo>
                <a:cubicBezTo>
                  <a:pt x="2465" y="4302"/>
                  <a:pt x="2405" y="4377"/>
                  <a:pt x="2316" y="4377"/>
                </a:cubicBezTo>
                <a:cubicBezTo>
                  <a:pt x="2241" y="4377"/>
                  <a:pt x="2166" y="4302"/>
                  <a:pt x="2166" y="4227"/>
                </a:cubicBezTo>
                <a:cubicBezTo>
                  <a:pt x="2166" y="4138"/>
                  <a:pt x="2241" y="4078"/>
                  <a:pt x="2316" y="4078"/>
                </a:cubicBezTo>
                <a:close/>
                <a:moveTo>
                  <a:pt x="2316" y="0"/>
                </a:moveTo>
                <a:cubicBezTo>
                  <a:pt x="2092" y="0"/>
                  <a:pt x="1912" y="180"/>
                  <a:pt x="1912" y="404"/>
                </a:cubicBezTo>
                <a:cubicBezTo>
                  <a:pt x="1912" y="419"/>
                  <a:pt x="1927" y="434"/>
                  <a:pt x="1927" y="463"/>
                </a:cubicBezTo>
                <a:lnTo>
                  <a:pt x="688" y="1076"/>
                </a:lnTo>
                <a:cubicBezTo>
                  <a:pt x="613" y="1001"/>
                  <a:pt x="523" y="956"/>
                  <a:pt x="404" y="956"/>
                </a:cubicBezTo>
                <a:cubicBezTo>
                  <a:pt x="180" y="956"/>
                  <a:pt x="1" y="1136"/>
                  <a:pt x="1" y="1360"/>
                </a:cubicBezTo>
                <a:cubicBezTo>
                  <a:pt x="1" y="1584"/>
                  <a:pt x="180" y="1763"/>
                  <a:pt x="404" y="1763"/>
                </a:cubicBezTo>
                <a:cubicBezTo>
                  <a:pt x="449" y="1763"/>
                  <a:pt x="479" y="1748"/>
                  <a:pt x="508" y="1748"/>
                </a:cubicBezTo>
                <a:lnTo>
                  <a:pt x="897" y="2315"/>
                </a:lnTo>
                <a:lnTo>
                  <a:pt x="508" y="2883"/>
                </a:lnTo>
                <a:cubicBezTo>
                  <a:pt x="479" y="2868"/>
                  <a:pt x="449" y="2868"/>
                  <a:pt x="404" y="2868"/>
                </a:cubicBezTo>
                <a:cubicBezTo>
                  <a:pt x="180" y="2868"/>
                  <a:pt x="1" y="3047"/>
                  <a:pt x="1" y="3271"/>
                </a:cubicBezTo>
                <a:cubicBezTo>
                  <a:pt x="1" y="3480"/>
                  <a:pt x="180" y="3660"/>
                  <a:pt x="404" y="3660"/>
                </a:cubicBezTo>
                <a:cubicBezTo>
                  <a:pt x="523" y="3660"/>
                  <a:pt x="613" y="3615"/>
                  <a:pt x="688" y="3555"/>
                </a:cubicBezTo>
                <a:lnTo>
                  <a:pt x="1927" y="4168"/>
                </a:lnTo>
                <a:cubicBezTo>
                  <a:pt x="1927" y="4182"/>
                  <a:pt x="1912" y="4197"/>
                  <a:pt x="1912" y="4227"/>
                </a:cubicBezTo>
                <a:cubicBezTo>
                  <a:pt x="1912" y="4436"/>
                  <a:pt x="2092" y="4616"/>
                  <a:pt x="2316" y="4616"/>
                </a:cubicBezTo>
                <a:cubicBezTo>
                  <a:pt x="2540" y="4616"/>
                  <a:pt x="2719" y="4436"/>
                  <a:pt x="2719" y="4227"/>
                </a:cubicBezTo>
                <a:cubicBezTo>
                  <a:pt x="2719" y="4197"/>
                  <a:pt x="2719" y="4182"/>
                  <a:pt x="2704" y="4168"/>
                </a:cubicBezTo>
                <a:lnTo>
                  <a:pt x="3944" y="3555"/>
                </a:lnTo>
                <a:cubicBezTo>
                  <a:pt x="4018" y="3615"/>
                  <a:pt x="4123" y="3660"/>
                  <a:pt x="4227" y="3660"/>
                </a:cubicBezTo>
                <a:cubicBezTo>
                  <a:pt x="4451" y="3660"/>
                  <a:pt x="4631" y="3480"/>
                  <a:pt x="4631" y="3271"/>
                </a:cubicBezTo>
                <a:cubicBezTo>
                  <a:pt x="4631" y="3047"/>
                  <a:pt x="4451" y="2868"/>
                  <a:pt x="4227" y="2868"/>
                </a:cubicBezTo>
                <a:cubicBezTo>
                  <a:pt x="4198" y="2868"/>
                  <a:pt x="4153" y="2868"/>
                  <a:pt x="4123" y="2883"/>
                </a:cubicBezTo>
                <a:lnTo>
                  <a:pt x="3749" y="2315"/>
                </a:lnTo>
                <a:lnTo>
                  <a:pt x="4123" y="1748"/>
                </a:lnTo>
                <a:cubicBezTo>
                  <a:pt x="4153" y="1748"/>
                  <a:pt x="4198" y="1763"/>
                  <a:pt x="4227" y="1763"/>
                </a:cubicBezTo>
                <a:cubicBezTo>
                  <a:pt x="4451" y="1763"/>
                  <a:pt x="4631" y="1584"/>
                  <a:pt x="4631" y="1360"/>
                </a:cubicBezTo>
                <a:cubicBezTo>
                  <a:pt x="4631" y="1136"/>
                  <a:pt x="4451" y="956"/>
                  <a:pt x="4227" y="956"/>
                </a:cubicBezTo>
                <a:cubicBezTo>
                  <a:pt x="4123" y="956"/>
                  <a:pt x="4018" y="1001"/>
                  <a:pt x="3944" y="1076"/>
                </a:cubicBezTo>
                <a:lnTo>
                  <a:pt x="2704" y="463"/>
                </a:lnTo>
                <a:cubicBezTo>
                  <a:pt x="2719" y="434"/>
                  <a:pt x="2719" y="419"/>
                  <a:pt x="2719" y="404"/>
                </a:cubicBezTo>
                <a:cubicBezTo>
                  <a:pt x="2719" y="180"/>
                  <a:pt x="2540" y="0"/>
                  <a:pt x="2316" y="0"/>
                </a:cubicBezTo>
                <a:close/>
              </a:path>
            </a:pathLst>
          </a:custGeom>
          <a:solidFill>
            <a:srgbClr val="B3B3B3"/>
          </a:solidFill>
          <a:ln w="9525" cap="flat" cmpd="sng">
            <a:solidFill>
              <a:srgbClr val="B3B3B3"/>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7"/>
          <p:cNvSpPr/>
          <p:nvPr/>
        </p:nvSpPr>
        <p:spPr>
          <a:xfrm>
            <a:off x="5699308" y="2331395"/>
            <a:ext cx="166681" cy="166153"/>
          </a:xfrm>
          <a:custGeom>
            <a:avLst/>
            <a:gdLst/>
            <a:ahLst/>
            <a:cxnLst/>
            <a:rect l="l" t="t" r="r" b="b"/>
            <a:pathLst>
              <a:path w="4631" h="4616" extrusionOk="0">
                <a:moveTo>
                  <a:pt x="2316" y="254"/>
                </a:moveTo>
                <a:cubicBezTo>
                  <a:pt x="2405" y="254"/>
                  <a:pt x="2465" y="314"/>
                  <a:pt x="2465" y="404"/>
                </a:cubicBezTo>
                <a:cubicBezTo>
                  <a:pt x="2465" y="478"/>
                  <a:pt x="2405" y="553"/>
                  <a:pt x="2316" y="553"/>
                </a:cubicBezTo>
                <a:cubicBezTo>
                  <a:pt x="2241" y="553"/>
                  <a:pt x="2166" y="478"/>
                  <a:pt x="2166" y="404"/>
                </a:cubicBezTo>
                <a:cubicBezTo>
                  <a:pt x="2166" y="314"/>
                  <a:pt x="2241" y="254"/>
                  <a:pt x="2316" y="254"/>
                </a:cubicBezTo>
                <a:close/>
                <a:moveTo>
                  <a:pt x="404" y="1210"/>
                </a:moveTo>
                <a:cubicBezTo>
                  <a:pt x="493" y="1210"/>
                  <a:pt x="553" y="1270"/>
                  <a:pt x="553" y="1360"/>
                </a:cubicBezTo>
                <a:cubicBezTo>
                  <a:pt x="553" y="1434"/>
                  <a:pt x="493" y="1509"/>
                  <a:pt x="404" y="1509"/>
                </a:cubicBezTo>
                <a:cubicBezTo>
                  <a:pt x="329" y="1509"/>
                  <a:pt x="254" y="1434"/>
                  <a:pt x="254" y="1360"/>
                </a:cubicBezTo>
                <a:cubicBezTo>
                  <a:pt x="254" y="1270"/>
                  <a:pt x="329" y="1210"/>
                  <a:pt x="404" y="1210"/>
                </a:cubicBezTo>
                <a:close/>
                <a:moveTo>
                  <a:pt x="4227" y="1210"/>
                </a:moveTo>
                <a:cubicBezTo>
                  <a:pt x="4302" y="1210"/>
                  <a:pt x="4377" y="1270"/>
                  <a:pt x="4377" y="1360"/>
                </a:cubicBezTo>
                <a:cubicBezTo>
                  <a:pt x="4377" y="1434"/>
                  <a:pt x="4302" y="1509"/>
                  <a:pt x="4227" y="1509"/>
                </a:cubicBezTo>
                <a:cubicBezTo>
                  <a:pt x="4153" y="1509"/>
                  <a:pt x="4078" y="1434"/>
                  <a:pt x="4078" y="1360"/>
                </a:cubicBezTo>
                <a:cubicBezTo>
                  <a:pt x="4078" y="1270"/>
                  <a:pt x="4153" y="1210"/>
                  <a:pt x="4227" y="1210"/>
                </a:cubicBezTo>
                <a:close/>
                <a:moveTo>
                  <a:pt x="1957" y="732"/>
                </a:moveTo>
                <a:lnTo>
                  <a:pt x="1315" y="1673"/>
                </a:lnTo>
                <a:lnTo>
                  <a:pt x="807" y="1419"/>
                </a:lnTo>
                <a:cubicBezTo>
                  <a:pt x="807" y="1389"/>
                  <a:pt x="807" y="1375"/>
                  <a:pt x="807" y="1360"/>
                </a:cubicBezTo>
                <a:cubicBezTo>
                  <a:pt x="807" y="1345"/>
                  <a:pt x="807" y="1315"/>
                  <a:pt x="807" y="1300"/>
                </a:cubicBezTo>
                <a:lnTo>
                  <a:pt x="1957" y="732"/>
                </a:lnTo>
                <a:close/>
                <a:moveTo>
                  <a:pt x="2689" y="732"/>
                </a:moveTo>
                <a:lnTo>
                  <a:pt x="3839" y="1300"/>
                </a:lnTo>
                <a:cubicBezTo>
                  <a:pt x="3839" y="1315"/>
                  <a:pt x="3824" y="1345"/>
                  <a:pt x="3824" y="1360"/>
                </a:cubicBezTo>
                <a:cubicBezTo>
                  <a:pt x="3824" y="1375"/>
                  <a:pt x="3839" y="1389"/>
                  <a:pt x="3839" y="1419"/>
                </a:cubicBezTo>
                <a:lnTo>
                  <a:pt x="3316" y="1673"/>
                </a:lnTo>
                <a:lnTo>
                  <a:pt x="2689" y="732"/>
                </a:lnTo>
                <a:close/>
                <a:moveTo>
                  <a:pt x="2420" y="792"/>
                </a:moveTo>
                <a:lnTo>
                  <a:pt x="3092" y="1793"/>
                </a:lnTo>
                <a:lnTo>
                  <a:pt x="2599" y="2032"/>
                </a:lnTo>
                <a:cubicBezTo>
                  <a:pt x="2525" y="1957"/>
                  <a:pt x="2420" y="1912"/>
                  <a:pt x="2316" y="1912"/>
                </a:cubicBezTo>
                <a:cubicBezTo>
                  <a:pt x="2211" y="1912"/>
                  <a:pt x="2107" y="1957"/>
                  <a:pt x="2032" y="2032"/>
                </a:cubicBezTo>
                <a:lnTo>
                  <a:pt x="1539" y="1793"/>
                </a:lnTo>
                <a:lnTo>
                  <a:pt x="2211" y="792"/>
                </a:lnTo>
                <a:cubicBezTo>
                  <a:pt x="2241" y="792"/>
                  <a:pt x="2286" y="807"/>
                  <a:pt x="2316" y="807"/>
                </a:cubicBezTo>
                <a:cubicBezTo>
                  <a:pt x="2360" y="807"/>
                  <a:pt x="2390" y="792"/>
                  <a:pt x="2420" y="792"/>
                </a:cubicBezTo>
                <a:close/>
                <a:moveTo>
                  <a:pt x="777" y="1688"/>
                </a:moveTo>
                <a:lnTo>
                  <a:pt x="1180" y="1882"/>
                </a:lnTo>
                <a:lnTo>
                  <a:pt x="1046" y="2091"/>
                </a:lnTo>
                <a:lnTo>
                  <a:pt x="777" y="1688"/>
                </a:lnTo>
                <a:close/>
                <a:moveTo>
                  <a:pt x="3854" y="1688"/>
                </a:moveTo>
                <a:lnTo>
                  <a:pt x="3585" y="2091"/>
                </a:lnTo>
                <a:lnTo>
                  <a:pt x="3451" y="1882"/>
                </a:lnTo>
                <a:lnTo>
                  <a:pt x="3854" y="1688"/>
                </a:lnTo>
                <a:close/>
                <a:moveTo>
                  <a:pt x="2316" y="2166"/>
                </a:moveTo>
                <a:cubicBezTo>
                  <a:pt x="2405" y="2166"/>
                  <a:pt x="2465" y="2226"/>
                  <a:pt x="2465" y="2315"/>
                </a:cubicBezTo>
                <a:cubicBezTo>
                  <a:pt x="2465" y="2390"/>
                  <a:pt x="2405" y="2465"/>
                  <a:pt x="2316" y="2465"/>
                </a:cubicBezTo>
                <a:cubicBezTo>
                  <a:pt x="2241" y="2465"/>
                  <a:pt x="2166" y="2390"/>
                  <a:pt x="2166" y="2315"/>
                </a:cubicBezTo>
                <a:cubicBezTo>
                  <a:pt x="2166" y="2226"/>
                  <a:pt x="2241" y="2166"/>
                  <a:pt x="2316" y="2166"/>
                </a:cubicBezTo>
                <a:close/>
                <a:moveTo>
                  <a:pt x="1405" y="2002"/>
                </a:moveTo>
                <a:lnTo>
                  <a:pt x="1927" y="2256"/>
                </a:lnTo>
                <a:cubicBezTo>
                  <a:pt x="1927" y="2271"/>
                  <a:pt x="1912" y="2301"/>
                  <a:pt x="1912" y="2315"/>
                </a:cubicBezTo>
                <a:cubicBezTo>
                  <a:pt x="1912" y="2330"/>
                  <a:pt x="1927" y="2345"/>
                  <a:pt x="1927" y="2375"/>
                </a:cubicBezTo>
                <a:lnTo>
                  <a:pt x="1405" y="2629"/>
                </a:lnTo>
                <a:lnTo>
                  <a:pt x="1195" y="2315"/>
                </a:lnTo>
                <a:lnTo>
                  <a:pt x="1405" y="2002"/>
                </a:lnTo>
                <a:close/>
                <a:moveTo>
                  <a:pt x="3227" y="2002"/>
                </a:moveTo>
                <a:lnTo>
                  <a:pt x="3436" y="2315"/>
                </a:lnTo>
                <a:lnTo>
                  <a:pt x="3227" y="2629"/>
                </a:lnTo>
                <a:lnTo>
                  <a:pt x="2704" y="2375"/>
                </a:lnTo>
                <a:cubicBezTo>
                  <a:pt x="2719" y="2345"/>
                  <a:pt x="2719" y="2330"/>
                  <a:pt x="2719" y="2315"/>
                </a:cubicBezTo>
                <a:cubicBezTo>
                  <a:pt x="2719" y="2301"/>
                  <a:pt x="2719" y="2271"/>
                  <a:pt x="2704" y="2256"/>
                </a:cubicBezTo>
                <a:lnTo>
                  <a:pt x="3227" y="2002"/>
                </a:lnTo>
                <a:close/>
                <a:moveTo>
                  <a:pt x="1046" y="2540"/>
                </a:moveTo>
                <a:lnTo>
                  <a:pt x="1180" y="2749"/>
                </a:lnTo>
                <a:lnTo>
                  <a:pt x="777" y="2943"/>
                </a:lnTo>
                <a:lnTo>
                  <a:pt x="1046" y="2540"/>
                </a:lnTo>
                <a:close/>
                <a:moveTo>
                  <a:pt x="3585" y="2540"/>
                </a:moveTo>
                <a:lnTo>
                  <a:pt x="3854" y="2943"/>
                </a:lnTo>
                <a:lnTo>
                  <a:pt x="3451" y="2749"/>
                </a:lnTo>
                <a:lnTo>
                  <a:pt x="3585" y="2540"/>
                </a:lnTo>
                <a:close/>
                <a:moveTo>
                  <a:pt x="404" y="3122"/>
                </a:moveTo>
                <a:cubicBezTo>
                  <a:pt x="493" y="3122"/>
                  <a:pt x="553" y="3182"/>
                  <a:pt x="553" y="3271"/>
                </a:cubicBezTo>
                <a:cubicBezTo>
                  <a:pt x="553" y="3346"/>
                  <a:pt x="493" y="3421"/>
                  <a:pt x="404" y="3421"/>
                </a:cubicBezTo>
                <a:cubicBezTo>
                  <a:pt x="329" y="3421"/>
                  <a:pt x="254" y="3346"/>
                  <a:pt x="254" y="3271"/>
                </a:cubicBezTo>
                <a:cubicBezTo>
                  <a:pt x="254" y="3182"/>
                  <a:pt x="329" y="3122"/>
                  <a:pt x="404" y="3122"/>
                </a:cubicBezTo>
                <a:close/>
                <a:moveTo>
                  <a:pt x="4227" y="3122"/>
                </a:moveTo>
                <a:cubicBezTo>
                  <a:pt x="4302" y="3122"/>
                  <a:pt x="4377" y="3182"/>
                  <a:pt x="4377" y="3271"/>
                </a:cubicBezTo>
                <a:cubicBezTo>
                  <a:pt x="4377" y="3346"/>
                  <a:pt x="4302" y="3421"/>
                  <a:pt x="4227" y="3421"/>
                </a:cubicBezTo>
                <a:cubicBezTo>
                  <a:pt x="4153" y="3421"/>
                  <a:pt x="4078" y="3346"/>
                  <a:pt x="4078" y="3271"/>
                </a:cubicBezTo>
                <a:cubicBezTo>
                  <a:pt x="4078" y="3182"/>
                  <a:pt x="4153" y="3122"/>
                  <a:pt x="4227" y="3122"/>
                </a:cubicBezTo>
                <a:close/>
                <a:moveTo>
                  <a:pt x="2599" y="2599"/>
                </a:moveTo>
                <a:lnTo>
                  <a:pt x="3092" y="2838"/>
                </a:lnTo>
                <a:lnTo>
                  <a:pt x="2420" y="3839"/>
                </a:lnTo>
                <a:cubicBezTo>
                  <a:pt x="2390" y="3824"/>
                  <a:pt x="2360" y="3824"/>
                  <a:pt x="2316" y="3824"/>
                </a:cubicBezTo>
                <a:cubicBezTo>
                  <a:pt x="2286" y="3824"/>
                  <a:pt x="2241" y="3824"/>
                  <a:pt x="2211" y="3839"/>
                </a:cubicBezTo>
                <a:lnTo>
                  <a:pt x="1539" y="2838"/>
                </a:lnTo>
                <a:lnTo>
                  <a:pt x="2032" y="2599"/>
                </a:lnTo>
                <a:cubicBezTo>
                  <a:pt x="2107" y="2674"/>
                  <a:pt x="2211" y="2719"/>
                  <a:pt x="2316" y="2719"/>
                </a:cubicBezTo>
                <a:cubicBezTo>
                  <a:pt x="2420" y="2719"/>
                  <a:pt x="2525" y="2674"/>
                  <a:pt x="2599" y="2599"/>
                </a:cubicBezTo>
                <a:close/>
                <a:moveTo>
                  <a:pt x="1315" y="2958"/>
                </a:moveTo>
                <a:lnTo>
                  <a:pt x="1942" y="3899"/>
                </a:lnTo>
                <a:lnTo>
                  <a:pt x="807" y="3331"/>
                </a:lnTo>
                <a:cubicBezTo>
                  <a:pt x="807" y="3301"/>
                  <a:pt x="807" y="3286"/>
                  <a:pt x="807" y="3271"/>
                </a:cubicBezTo>
                <a:cubicBezTo>
                  <a:pt x="807" y="3242"/>
                  <a:pt x="807" y="3227"/>
                  <a:pt x="807" y="3212"/>
                </a:cubicBezTo>
                <a:lnTo>
                  <a:pt x="1315" y="2958"/>
                </a:lnTo>
                <a:close/>
                <a:moveTo>
                  <a:pt x="3316" y="2958"/>
                </a:moveTo>
                <a:lnTo>
                  <a:pt x="3839" y="3212"/>
                </a:lnTo>
                <a:cubicBezTo>
                  <a:pt x="3839" y="3227"/>
                  <a:pt x="3824" y="3242"/>
                  <a:pt x="3824" y="3271"/>
                </a:cubicBezTo>
                <a:cubicBezTo>
                  <a:pt x="3824" y="3286"/>
                  <a:pt x="3839" y="3301"/>
                  <a:pt x="3839" y="3331"/>
                </a:cubicBezTo>
                <a:lnTo>
                  <a:pt x="2689" y="3899"/>
                </a:lnTo>
                <a:lnTo>
                  <a:pt x="3316" y="2958"/>
                </a:lnTo>
                <a:close/>
                <a:moveTo>
                  <a:pt x="2316" y="4078"/>
                </a:moveTo>
                <a:cubicBezTo>
                  <a:pt x="2405" y="4078"/>
                  <a:pt x="2465" y="4138"/>
                  <a:pt x="2465" y="4227"/>
                </a:cubicBezTo>
                <a:cubicBezTo>
                  <a:pt x="2465" y="4302"/>
                  <a:pt x="2405" y="4377"/>
                  <a:pt x="2316" y="4377"/>
                </a:cubicBezTo>
                <a:cubicBezTo>
                  <a:pt x="2241" y="4377"/>
                  <a:pt x="2166" y="4302"/>
                  <a:pt x="2166" y="4227"/>
                </a:cubicBezTo>
                <a:cubicBezTo>
                  <a:pt x="2166" y="4138"/>
                  <a:pt x="2241" y="4078"/>
                  <a:pt x="2316" y="4078"/>
                </a:cubicBezTo>
                <a:close/>
                <a:moveTo>
                  <a:pt x="2316" y="0"/>
                </a:moveTo>
                <a:cubicBezTo>
                  <a:pt x="2092" y="0"/>
                  <a:pt x="1912" y="180"/>
                  <a:pt x="1912" y="404"/>
                </a:cubicBezTo>
                <a:cubicBezTo>
                  <a:pt x="1912" y="419"/>
                  <a:pt x="1927" y="434"/>
                  <a:pt x="1927" y="463"/>
                </a:cubicBezTo>
                <a:lnTo>
                  <a:pt x="688" y="1076"/>
                </a:lnTo>
                <a:cubicBezTo>
                  <a:pt x="613" y="1001"/>
                  <a:pt x="523" y="956"/>
                  <a:pt x="404" y="956"/>
                </a:cubicBezTo>
                <a:cubicBezTo>
                  <a:pt x="180" y="956"/>
                  <a:pt x="1" y="1136"/>
                  <a:pt x="1" y="1360"/>
                </a:cubicBezTo>
                <a:cubicBezTo>
                  <a:pt x="1" y="1584"/>
                  <a:pt x="180" y="1763"/>
                  <a:pt x="404" y="1763"/>
                </a:cubicBezTo>
                <a:cubicBezTo>
                  <a:pt x="449" y="1763"/>
                  <a:pt x="479" y="1748"/>
                  <a:pt x="508" y="1748"/>
                </a:cubicBezTo>
                <a:lnTo>
                  <a:pt x="897" y="2315"/>
                </a:lnTo>
                <a:lnTo>
                  <a:pt x="508" y="2883"/>
                </a:lnTo>
                <a:cubicBezTo>
                  <a:pt x="479" y="2868"/>
                  <a:pt x="449" y="2868"/>
                  <a:pt x="404" y="2868"/>
                </a:cubicBezTo>
                <a:cubicBezTo>
                  <a:pt x="180" y="2868"/>
                  <a:pt x="1" y="3047"/>
                  <a:pt x="1" y="3271"/>
                </a:cubicBezTo>
                <a:cubicBezTo>
                  <a:pt x="1" y="3480"/>
                  <a:pt x="180" y="3660"/>
                  <a:pt x="404" y="3660"/>
                </a:cubicBezTo>
                <a:cubicBezTo>
                  <a:pt x="523" y="3660"/>
                  <a:pt x="613" y="3615"/>
                  <a:pt x="688" y="3555"/>
                </a:cubicBezTo>
                <a:lnTo>
                  <a:pt x="1927" y="4168"/>
                </a:lnTo>
                <a:cubicBezTo>
                  <a:pt x="1927" y="4182"/>
                  <a:pt x="1912" y="4197"/>
                  <a:pt x="1912" y="4227"/>
                </a:cubicBezTo>
                <a:cubicBezTo>
                  <a:pt x="1912" y="4436"/>
                  <a:pt x="2092" y="4616"/>
                  <a:pt x="2316" y="4616"/>
                </a:cubicBezTo>
                <a:cubicBezTo>
                  <a:pt x="2540" y="4616"/>
                  <a:pt x="2719" y="4436"/>
                  <a:pt x="2719" y="4227"/>
                </a:cubicBezTo>
                <a:cubicBezTo>
                  <a:pt x="2719" y="4197"/>
                  <a:pt x="2719" y="4182"/>
                  <a:pt x="2704" y="4168"/>
                </a:cubicBezTo>
                <a:lnTo>
                  <a:pt x="3944" y="3555"/>
                </a:lnTo>
                <a:cubicBezTo>
                  <a:pt x="4018" y="3615"/>
                  <a:pt x="4123" y="3660"/>
                  <a:pt x="4227" y="3660"/>
                </a:cubicBezTo>
                <a:cubicBezTo>
                  <a:pt x="4451" y="3660"/>
                  <a:pt x="4631" y="3480"/>
                  <a:pt x="4631" y="3271"/>
                </a:cubicBezTo>
                <a:cubicBezTo>
                  <a:pt x="4631" y="3047"/>
                  <a:pt x="4451" y="2868"/>
                  <a:pt x="4227" y="2868"/>
                </a:cubicBezTo>
                <a:cubicBezTo>
                  <a:pt x="4198" y="2868"/>
                  <a:pt x="4153" y="2868"/>
                  <a:pt x="4123" y="2883"/>
                </a:cubicBezTo>
                <a:lnTo>
                  <a:pt x="3749" y="2315"/>
                </a:lnTo>
                <a:lnTo>
                  <a:pt x="4123" y="1748"/>
                </a:lnTo>
                <a:cubicBezTo>
                  <a:pt x="4153" y="1748"/>
                  <a:pt x="4198" y="1763"/>
                  <a:pt x="4227" y="1763"/>
                </a:cubicBezTo>
                <a:cubicBezTo>
                  <a:pt x="4451" y="1763"/>
                  <a:pt x="4631" y="1584"/>
                  <a:pt x="4631" y="1360"/>
                </a:cubicBezTo>
                <a:cubicBezTo>
                  <a:pt x="4631" y="1136"/>
                  <a:pt x="4451" y="956"/>
                  <a:pt x="4227" y="956"/>
                </a:cubicBezTo>
                <a:cubicBezTo>
                  <a:pt x="4123" y="956"/>
                  <a:pt x="4018" y="1001"/>
                  <a:pt x="3944" y="1076"/>
                </a:cubicBezTo>
                <a:lnTo>
                  <a:pt x="2704" y="463"/>
                </a:lnTo>
                <a:cubicBezTo>
                  <a:pt x="2719" y="434"/>
                  <a:pt x="2719" y="419"/>
                  <a:pt x="2719" y="404"/>
                </a:cubicBezTo>
                <a:cubicBezTo>
                  <a:pt x="2719" y="180"/>
                  <a:pt x="2540" y="0"/>
                  <a:pt x="2316" y="0"/>
                </a:cubicBezTo>
                <a:close/>
              </a:path>
            </a:pathLst>
          </a:custGeom>
          <a:solidFill>
            <a:srgbClr val="A9B6DC"/>
          </a:solidFill>
          <a:ln w="9525" cap="flat" cmpd="sng">
            <a:solidFill>
              <a:srgbClr val="A9B6DC"/>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7"/>
          <p:cNvSpPr/>
          <p:nvPr/>
        </p:nvSpPr>
        <p:spPr>
          <a:xfrm>
            <a:off x="6237847" y="2331390"/>
            <a:ext cx="166681" cy="166153"/>
          </a:xfrm>
          <a:custGeom>
            <a:avLst/>
            <a:gdLst/>
            <a:ahLst/>
            <a:cxnLst/>
            <a:rect l="l" t="t" r="r" b="b"/>
            <a:pathLst>
              <a:path w="4631" h="4616" extrusionOk="0">
                <a:moveTo>
                  <a:pt x="2316" y="254"/>
                </a:moveTo>
                <a:cubicBezTo>
                  <a:pt x="2405" y="254"/>
                  <a:pt x="2465" y="314"/>
                  <a:pt x="2465" y="404"/>
                </a:cubicBezTo>
                <a:cubicBezTo>
                  <a:pt x="2465" y="478"/>
                  <a:pt x="2405" y="553"/>
                  <a:pt x="2316" y="553"/>
                </a:cubicBezTo>
                <a:cubicBezTo>
                  <a:pt x="2241" y="553"/>
                  <a:pt x="2166" y="478"/>
                  <a:pt x="2166" y="404"/>
                </a:cubicBezTo>
                <a:cubicBezTo>
                  <a:pt x="2166" y="314"/>
                  <a:pt x="2241" y="254"/>
                  <a:pt x="2316" y="254"/>
                </a:cubicBezTo>
                <a:close/>
                <a:moveTo>
                  <a:pt x="404" y="1210"/>
                </a:moveTo>
                <a:cubicBezTo>
                  <a:pt x="493" y="1210"/>
                  <a:pt x="553" y="1270"/>
                  <a:pt x="553" y="1360"/>
                </a:cubicBezTo>
                <a:cubicBezTo>
                  <a:pt x="553" y="1434"/>
                  <a:pt x="493" y="1509"/>
                  <a:pt x="404" y="1509"/>
                </a:cubicBezTo>
                <a:cubicBezTo>
                  <a:pt x="329" y="1509"/>
                  <a:pt x="254" y="1434"/>
                  <a:pt x="254" y="1360"/>
                </a:cubicBezTo>
                <a:cubicBezTo>
                  <a:pt x="254" y="1270"/>
                  <a:pt x="329" y="1210"/>
                  <a:pt x="404" y="1210"/>
                </a:cubicBezTo>
                <a:close/>
                <a:moveTo>
                  <a:pt x="4227" y="1210"/>
                </a:moveTo>
                <a:cubicBezTo>
                  <a:pt x="4302" y="1210"/>
                  <a:pt x="4377" y="1270"/>
                  <a:pt x="4377" y="1360"/>
                </a:cubicBezTo>
                <a:cubicBezTo>
                  <a:pt x="4377" y="1434"/>
                  <a:pt x="4302" y="1509"/>
                  <a:pt x="4227" y="1509"/>
                </a:cubicBezTo>
                <a:cubicBezTo>
                  <a:pt x="4153" y="1509"/>
                  <a:pt x="4078" y="1434"/>
                  <a:pt x="4078" y="1360"/>
                </a:cubicBezTo>
                <a:cubicBezTo>
                  <a:pt x="4078" y="1270"/>
                  <a:pt x="4153" y="1210"/>
                  <a:pt x="4227" y="1210"/>
                </a:cubicBezTo>
                <a:close/>
                <a:moveTo>
                  <a:pt x="1957" y="732"/>
                </a:moveTo>
                <a:lnTo>
                  <a:pt x="1315" y="1673"/>
                </a:lnTo>
                <a:lnTo>
                  <a:pt x="807" y="1419"/>
                </a:lnTo>
                <a:cubicBezTo>
                  <a:pt x="807" y="1389"/>
                  <a:pt x="807" y="1375"/>
                  <a:pt x="807" y="1360"/>
                </a:cubicBezTo>
                <a:cubicBezTo>
                  <a:pt x="807" y="1345"/>
                  <a:pt x="807" y="1315"/>
                  <a:pt x="807" y="1300"/>
                </a:cubicBezTo>
                <a:lnTo>
                  <a:pt x="1957" y="732"/>
                </a:lnTo>
                <a:close/>
                <a:moveTo>
                  <a:pt x="2689" y="732"/>
                </a:moveTo>
                <a:lnTo>
                  <a:pt x="3839" y="1300"/>
                </a:lnTo>
                <a:cubicBezTo>
                  <a:pt x="3839" y="1315"/>
                  <a:pt x="3824" y="1345"/>
                  <a:pt x="3824" y="1360"/>
                </a:cubicBezTo>
                <a:cubicBezTo>
                  <a:pt x="3824" y="1375"/>
                  <a:pt x="3839" y="1389"/>
                  <a:pt x="3839" y="1419"/>
                </a:cubicBezTo>
                <a:lnTo>
                  <a:pt x="3316" y="1673"/>
                </a:lnTo>
                <a:lnTo>
                  <a:pt x="2689" y="732"/>
                </a:lnTo>
                <a:close/>
                <a:moveTo>
                  <a:pt x="2420" y="792"/>
                </a:moveTo>
                <a:lnTo>
                  <a:pt x="3092" y="1793"/>
                </a:lnTo>
                <a:lnTo>
                  <a:pt x="2599" y="2032"/>
                </a:lnTo>
                <a:cubicBezTo>
                  <a:pt x="2525" y="1957"/>
                  <a:pt x="2420" y="1912"/>
                  <a:pt x="2316" y="1912"/>
                </a:cubicBezTo>
                <a:cubicBezTo>
                  <a:pt x="2211" y="1912"/>
                  <a:pt x="2107" y="1957"/>
                  <a:pt x="2032" y="2032"/>
                </a:cubicBezTo>
                <a:lnTo>
                  <a:pt x="1539" y="1793"/>
                </a:lnTo>
                <a:lnTo>
                  <a:pt x="2211" y="792"/>
                </a:lnTo>
                <a:cubicBezTo>
                  <a:pt x="2241" y="792"/>
                  <a:pt x="2286" y="807"/>
                  <a:pt x="2316" y="807"/>
                </a:cubicBezTo>
                <a:cubicBezTo>
                  <a:pt x="2360" y="807"/>
                  <a:pt x="2390" y="792"/>
                  <a:pt x="2420" y="792"/>
                </a:cubicBezTo>
                <a:close/>
                <a:moveTo>
                  <a:pt x="777" y="1688"/>
                </a:moveTo>
                <a:lnTo>
                  <a:pt x="1180" y="1882"/>
                </a:lnTo>
                <a:lnTo>
                  <a:pt x="1046" y="2091"/>
                </a:lnTo>
                <a:lnTo>
                  <a:pt x="777" y="1688"/>
                </a:lnTo>
                <a:close/>
                <a:moveTo>
                  <a:pt x="3854" y="1688"/>
                </a:moveTo>
                <a:lnTo>
                  <a:pt x="3585" y="2091"/>
                </a:lnTo>
                <a:lnTo>
                  <a:pt x="3451" y="1882"/>
                </a:lnTo>
                <a:lnTo>
                  <a:pt x="3854" y="1688"/>
                </a:lnTo>
                <a:close/>
                <a:moveTo>
                  <a:pt x="2316" y="2166"/>
                </a:moveTo>
                <a:cubicBezTo>
                  <a:pt x="2405" y="2166"/>
                  <a:pt x="2465" y="2226"/>
                  <a:pt x="2465" y="2315"/>
                </a:cubicBezTo>
                <a:cubicBezTo>
                  <a:pt x="2465" y="2390"/>
                  <a:pt x="2405" y="2465"/>
                  <a:pt x="2316" y="2465"/>
                </a:cubicBezTo>
                <a:cubicBezTo>
                  <a:pt x="2241" y="2465"/>
                  <a:pt x="2166" y="2390"/>
                  <a:pt x="2166" y="2315"/>
                </a:cubicBezTo>
                <a:cubicBezTo>
                  <a:pt x="2166" y="2226"/>
                  <a:pt x="2241" y="2166"/>
                  <a:pt x="2316" y="2166"/>
                </a:cubicBezTo>
                <a:close/>
                <a:moveTo>
                  <a:pt x="1405" y="2002"/>
                </a:moveTo>
                <a:lnTo>
                  <a:pt x="1927" y="2256"/>
                </a:lnTo>
                <a:cubicBezTo>
                  <a:pt x="1927" y="2271"/>
                  <a:pt x="1912" y="2301"/>
                  <a:pt x="1912" y="2315"/>
                </a:cubicBezTo>
                <a:cubicBezTo>
                  <a:pt x="1912" y="2330"/>
                  <a:pt x="1927" y="2345"/>
                  <a:pt x="1927" y="2375"/>
                </a:cubicBezTo>
                <a:lnTo>
                  <a:pt x="1405" y="2629"/>
                </a:lnTo>
                <a:lnTo>
                  <a:pt x="1195" y="2315"/>
                </a:lnTo>
                <a:lnTo>
                  <a:pt x="1405" y="2002"/>
                </a:lnTo>
                <a:close/>
                <a:moveTo>
                  <a:pt x="3227" y="2002"/>
                </a:moveTo>
                <a:lnTo>
                  <a:pt x="3436" y="2315"/>
                </a:lnTo>
                <a:lnTo>
                  <a:pt x="3227" y="2629"/>
                </a:lnTo>
                <a:lnTo>
                  <a:pt x="2704" y="2375"/>
                </a:lnTo>
                <a:cubicBezTo>
                  <a:pt x="2719" y="2345"/>
                  <a:pt x="2719" y="2330"/>
                  <a:pt x="2719" y="2315"/>
                </a:cubicBezTo>
                <a:cubicBezTo>
                  <a:pt x="2719" y="2301"/>
                  <a:pt x="2719" y="2271"/>
                  <a:pt x="2704" y="2256"/>
                </a:cubicBezTo>
                <a:lnTo>
                  <a:pt x="3227" y="2002"/>
                </a:lnTo>
                <a:close/>
                <a:moveTo>
                  <a:pt x="1046" y="2540"/>
                </a:moveTo>
                <a:lnTo>
                  <a:pt x="1180" y="2749"/>
                </a:lnTo>
                <a:lnTo>
                  <a:pt x="777" y="2943"/>
                </a:lnTo>
                <a:lnTo>
                  <a:pt x="1046" y="2540"/>
                </a:lnTo>
                <a:close/>
                <a:moveTo>
                  <a:pt x="3585" y="2540"/>
                </a:moveTo>
                <a:lnTo>
                  <a:pt x="3854" y="2943"/>
                </a:lnTo>
                <a:lnTo>
                  <a:pt x="3451" y="2749"/>
                </a:lnTo>
                <a:lnTo>
                  <a:pt x="3585" y="2540"/>
                </a:lnTo>
                <a:close/>
                <a:moveTo>
                  <a:pt x="404" y="3122"/>
                </a:moveTo>
                <a:cubicBezTo>
                  <a:pt x="493" y="3122"/>
                  <a:pt x="553" y="3182"/>
                  <a:pt x="553" y="3271"/>
                </a:cubicBezTo>
                <a:cubicBezTo>
                  <a:pt x="553" y="3346"/>
                  <a:pt x="493" y="3421"/>
                  <a:pt x="404" y="3421"/>
                </a:cubicBezTo>
                <a:cubicBezTo>
                  <a:pt x="329" y="3421"/>
                  <a:pt x="254" y="3346"/>
                  <a:pt x="254" y="3271"/>
                </a:cubicBezTo>
                <a:cubicBezTo>
                  <a:pt x="254" y="3182"/>
                  <a:pt x="329" y="3122"/>
                  <a:pt x="404" y="3122"/>
                </a:cubicBezTo>
                <a:close/>
                <a:moveTo>
                  <a:pt x="4227" y="3122"/>
                </a:moveTo>
                <a:cubicBezTo>
                  <a:pt x="4302" y="3122"/>
                  <a:pt x="4377" y="3182"/>
                  <a:pt x="4377" y="3271"/>
                </a:cubicBezTo>
                <a:cubicBezTo>
                  <a:pt x="4377" y="3346"/>
                  <a:pt x="4302" y="3421"/>
                  <a:pt x="4227" y="3421"/>
                </a:cubicBezTo>
                <a:cubicBezTo>
                  <a:pt x="4153" y="3421"/>
                  <a:pt x="4078" y="3346"/>
                  <a:pt x="4078" y="3271"/>
                </a:cubicBezTo>
                <a:cubicBezTo>
                  <a:pt x="4078" y="3182"/>
                  <a:pt x="4153" y="3122"/>
                  <a:pt x="4227" y="3122"/>
                </a:cubicBezTo>
                <a:close/>
                <a:moveTo>
                  <a:pt x="2599" y="2599"/>
                </a:moveTo>
                <a:lnTo>
                  <a:pt x="3092" y="2838"/>
                </a:lnTo>
                <a:lnTo>
                  <a:pt x="2420" y="3839"/>
                </a:lnTo>
                <a:cubicBezTo>
                  <a:pt x="2390" y="3824"/>
                  <a:pt x="2360" y="3824"/>
                  <a:pt x="2316" y="3824"/>
                </a:cubicBezTo>
                <a:cubicBezTo>
                  <a:pt x="2286" y="3824"/>
                  <a:pt x="2241" y="3824"/>
                  <a:pt x="2211" y="3839"/>
                </a:cubicBezTo>
                <a:lnTo>
                  <a:pt x="1539" y="2838"/>
                </a:lnTo>
                <a:lnTo>
                  <a:pt x="2032" y="2599"/>
                </a:lnTo>
                <a:cubicBezTo>
                  <a:pt x="2107" y="2674"/>
                  <a:pt x="2211" y="2719"/>
                  <a:pt x="2316" y="2719"/>
                </a:cubicBezTo>
                <a:cubicBezTo>
                  <a:pt x="2420" y="2719"/>
                  <a:pt x="2525" y="2674"/>
                  <a:pt x="2599" y="2599"/>
                </a:cubicBezTo>
                <a:close/>
                <a:moveTo>
                  <a:pt x="1315" y="2958"/>
                </a:moveTo>
                <a:lnTo>
                  <a:pt x="1942" y="3899"/>
                </a:lnTo>
                <a:lnTo>
                  <a:pt x="807" y="3331"/>
                </a:lnTo>
                <a:cubicBezTo>
                  <a:pt x="807" y="3301"/>
                  <a:pt x="807" y="3286"/>
                  <a:pt x="807" y="3271"/>
                </a:cubicBezTo>
                <a:cubicBezTo>
                  <a:pt x="807" y="3242"/>
                  <a:pt x="807" y="3227"/>
                  <a:pt x="807" y="3212"/>
                </a:cubicBezTo>
                <a:lnTo>
                  <a:pt x="1315" y="2958"/>
                </a:lnTo>
                <a:close/>
                <a:moveTo>
                  <a:pt x="3316" y="2958"/>
                </a:moveTo>
                <a:lnTo>
                  <a:pt x="3839" y="3212"/>
                </a:lnTo>
                <a:cubicBezTo>
                  <a:pt x="3839" y="3227"/>
                  <a:pt x="3824" y="3242"/>
                  <a:pt x="3824" y="3271"/>
                </a:cubicBezTo>
                <a:cubicBezTo>
                  <a:pt x="3824" y="3286"/>
                  <a:pt x="3839" y="3301"/>
                  <a:pt x="3839" y="3331"/>
                </a:cubicBezTo>
                <a:lnTo>
                  <a:pt x="2689" y="3899"/>
                </a:lnTo>
                <a:lnTo>
                  <a:pt x="3316" y="2958"/>
                </a:lnTo>
                <a:close/>
                <a:moveTo>
                  <a:pt x="2316" y="4078"/>
                </a:moveTo>
                <a:cubicBezTo>
                  <a:pt x="2405" y="4078"/>
                  <a:pt x="2465" y="4138"/>
                  <a:pt x="2465" y="4227"/>
                </a:cubicBezTo>
                <a:cubicBezTo>
                  <a:pt x="2465" y="4302"/>
                  <a:pt x="2405" y="4377"/>
                  <a:pt x="2316" y="4377"/>
                </a:cubicBezTo>
                <a:cubicBezTo>
                  <a:pt x="2241" y="4377"/>
                  <a:pt x="2166" y="4302"/>
                  <a:pt x="2166" y="4227"/>
                </a:cubicBezTo>
                <a:cubicBezTo>
                  <a:pt x="2166" y="4138"/>
                  <a:pt x="2241" y="4078"/>
                  <a:pt x="2316" y="4078"/>
                </a:cubicBezTo>
                <a:close/>
                <a:moveTo>
                  <a:pt x="2316" y="0"/>
                </a:moveTo>
                <a:cubicBezTo>
                  <a:pt x="2092" y="0"/>
                  <a:pt x="1912" y="180"/>
                  <a:pt x="1912" y="404"/>
                </a:cubicBezTo>
                <a:cubicBezTo>
                  <a:pt x="1912" y="419"/>
                  <a:pt x="1927" y="434"/>
                  <a:pt x="1927" y="463"/>
                </a:cubicBezTo>
                <a:lnTo>
                  <a:pt x="688" y="1076"/>
                </a:lnTo>
                <a:cubicBezTo>
                  <a:pt x="613" y="1001"/>
                  <a:pt x="523" y="956"/>
                  <a:pt x="404" y="956"/>
                </a:cubicBezTo>
                <a:cubicBezTo>
                  <a:pt x="180" y="956"/>
                  <a:pt x="1" y="1136"/>
                  <a:pt x="1" y="1360"/>
                </a:cubicBezTo>
                <a:cubicBezTo>
                  <a:pt x="1" y="1584"/>
                  <a:pt x="180" y="1763"/>
                  <a:pt x="404" y="1763"/>
                </a:cubicBezTo>
                <a:cubicBezTo>
                  <a:pt x="449" y="1763"/>
                  <a:pt x="479" y="1748"/>
                  <a:pt x="508" y="1748"/>
                </a:cubicBezTo>
                <a:lnTo>
                  <a:pt x="897" y="2315"/>
                </a:lnTo>
                <a:lnTo>
                  <a:pt x="508" y="2883"/>
                </a:lnTo>
                <a:cubicBezTo>
                  <a:pt x="479" y="2868"/>
                  <a:pt x="449" y="2868"/>
                  <a:pt x="404" y="2868"/>
                </a:cubicBezTo>
                <a:cubicBezTo>
                  <a:pt x="180" y="2868"/>
                  <a:pt x="1" y="3047"/>
                  <a:pt x="1" y="3271"/>
                </a:cubicBezTo>
                <a:cubicBezTo>
                  <a:pt x="1" y="3480"/>
                  <a:pt x="180" y="3660"/>
                  <a:pt x="404" y="3660"/>
                </a:cubicBezTo>
                <a:cubicBezTo>
                  <a:pt x="523" y="3660"/>
                  <a:pt x="613" y="3615"/>
                  <a:pt x="688" y="3555"/>
                </a:cubicBezTo>
                <a:lnTo>
                  <a:pt x="1927" y="4168"/>
                </a:lnTo>
                <a:cubicBezTo>
                  <a:pt x="1927" y="4182"/>
                  <a:pt x="1912" y="4197"/>
                  <a:pt x="1912" y="4227"/>
                </a:cubicBezTo>
                <a:cubicBezTo>
                  <a:pt x="1912" y="4436"/>
                  <a:pt x="2092" y="4616"/>
                  <a:pt x="2316" y="4616"/>
                </a:cubicBezTo>
                <a:cubicBezTo>
                  <a:pt x="2540" y="4616"/>
                  <a:pt x="2719" y="4436"/>
                  <a:pt x="2719" y="4227"/>
                </a:cubicBezTo>
                <a:cubicBezTo>
                  <a:pt x="2719" y="4197"/>
                  <a:pt x="2719" y="4182"/>
                  <a:pt x="2704" y="4168"/>
                </a:cubicBezTo>
                <a:lnTo>
                  <a:pt x="3944" y="3555"/>
                </a:lnTo>
                <a:cubicBezTo>
                  <a:pt x="4018" y="3615"/>
                  <a:pt x="4123" y="3660"/>
                  <a:pt x="4227" y="3660"/>
                </a:cubicBezTo>
                <a:cubicBezTo>
                  <a:pt x="4451" y="3660"/>
                  <a:pt x="4631" y="3480"/>
                  <a:pt x="4631" y="3271"/>
                </a:cubicBezTo>
                <a:cubicBezTo>
                  <a:pt x="4631" y="3047"/>
                  <a:pt x="4451" y="2868"/>
                  <a:pt x="4227" y="2868"/>
                </a:cubicBezTo>
                <a:cubicBezTo>
                  <a:pt x="4198" y="2868"/>
                  <a:pt x="4153" y="2868"/>
                  <a:pt x="4123" y="2883"/>
                </a:cubicBezTo>
                <a:lnTo>
                  <a:pt x="3749" y="2315"/>
                </a:lnTo>
                <a:lnTo>
                  <a:pt x="4123" y="1748"/>
                </a:lnTo>
                <a:cubicBezTo>
                  <a:pt x="4153" y="1748"/>
                  <a:pt x="4198" y="1763"/>
                  <a:pt x="4227" y="1763"/>
                </a:cubicBezTo>
                <a:cubicBezTo>
                  <a:pt x="4451" y="1763"/>
                  <a:pt x="4631" y="1584"/>
                  <a:pt x="4631" y="1360"/>
                </a:cubicBezTo>
                <a:cubicBezTo>
                  <a:pt x="4631" y="1136"/>
                  <a:pt x="4451" y="956"/>
                  <a:pt x="4227" y="956"/>
                </a:cubicBezTo>
                <a:cubicBezTo>
                  <a:pt x="4123" y="956"/>
                  <a:pt x="4018" y="1001"/>
                  <a:pt x="3944" y="1076"/>
                </a:cubicBezTo>
                <a:lnTo>
                  <a:pt x="2704" y="463"/>
                </a:lnTo>
                <a:cubicBezTo>
                  <a:pt x="2719" y="434"/>
                  <a:pt x="2719" y="419"/>
                  <a:pt x="2719" y="404"/>
                </a:cubicBezTo>
                <a:cubicBezTo>
                  <a:pt x="2719" y="180"/>
                  <a:pt x="2540" y="0"/>
                  <a:pt x="2316" y="0"/>
                </a:cubicBezTo>
                <a:close/>
              </a:path>
            </a:pathLst>
          </a:custGeom>
          <a:solidFill>
            <a:srgbClr val="284787"/>
          </a:solidFill>
          <a:ln w="9525" cap="flat" cmpd="sng">
            <a:solidFill>
              <a:srgbClr val="28478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7"/>
          <p:cNvSpPr/>
          <p:nvPr/>
        </p:nvSpPr>
        <p:spPr>
          <a:xfrm>
            <a:off x="4722825" y="1644955"/>
            <a:ext cx="255900" cy="1128000"/>
          </a:xfrm>
          <a:prstGeom prst="rightBrace">
            <a:avLst>
              <a:gd name="adj1" fmla="val 11506"/>
              <a:gd name="adj2" fmla="val 49880"/>
            </a:avLst>
          </a:prstGeom>
          <a:noFill/>
          <a:ln w="9525" cap="flat" cmpd="sng">
            <a:solidFill>
              <a:srgbClr val="595959"/>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02" name="Google Shape;202;p17"/>
          <p:cNvCxnSpPr/>
          <p:nvPr/>
        </p:nvCxnSpPr>
        <p:spPr>
          <a:xfrm rot="10800000" flipH="1">
            <a:off x="5184134" y="1709076"/>
            <a:ext cx="1446900" cy="984000"/>
          </a:xfrm>
          <a:prstGeom prst="straightConnector1">
            <a:avLst/>
          </a:prstGeom>
          <a:noFill/>
          <a:ln w="28575" cap="flat" cmpd="sng">
            <a:solidFill>
              <a:srgbClr val="CC4125"/>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8"/>
          <p:cNvSpPr txBox="1">
            <a:spLocks noGrp="1"/>
          </p:cNvSpPr>
          <p:nvPr>
            <p:ph type="title"/>
          </p:nvPr>
        </p:nvSpPr>
        <p:spPr>
          <a:xfrm>
            <a:off x="252498" y="167975"/>
            <a:ext cx="45732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FEDERATED LEARNING</a:t>
            </a:r>
            <a:endParaRPr/>
          </a:p>
        </p:txBody>
      </p:sp>
      <p:sp>
        <p:nvSpPr>
          <p:cNvPr id="209" name="Google Shape;209;p18"/>
          <p:cNvSpPr/>
          <p:nvPr/>
        </p:nvSpPr>
        <p:spPr>
          <a:xfrm>
            <a:off x="3810431" y="1211153"/>
            <a:ext cx="630945" cy="429622"/>
          </a:xfrm>
          <a:custGeom>
            <a:avLst/>
            <a:gdLst/>
            <a:ahLst/>
            <a:cxnLst/>
            <a:rect l="l" t="t" r="r" b="b"/>
            <a:pathLst>
              <a:path w="20358" h="13861" fill="none" extrusionOk="0">
                <a:moveTo>
                  <a:pt x="912" y="0"/>
                </a:moveTo>
                <a:lnTo>
                  <a:pt x="19447" y="0"/>
                </a:lnTo>
                <a:cubicBezTo>
                  <a:pt x="19955" y="0"/>
                  <a:pt x="20358" y="508"/>
                  <a:pt x="20358" y="1135"/>
                </a:cubicBezTo>
                <a:lnTo>
                  <a:pt x="20358" y="12741"/>
                </a:lnTo>
                <a:cubicBezTo>
                  <a:pt x="20358" y="13368"/>
                  <a:pt x="19955" y="13861"/>
                  <a:pt x="19447" y="13861"/>
                </a:cubicBezTo>
                <a:lnTo>
                  <a:pt x="912" y="13861"/>
                </a:lnTo>
                <a:cubicBezTo>
                  <a:pt x="404" y="13861"/>
                  <a:pt x="0" y="13368"/>
                  <a:pt x="0" y="12741"/>
                </a:cubicBezTo>
                <a:lnTo>
                  <a:pt x="0" y="1135"/>
                </a:lnTo>
                <a:cubicBezTo>
                  <a:pt x="0" y="508"/>
                  <a:pt x="404" y="0"/>
                  <a:pt x="912" y="0"/>
                </a:cubicBezTo>
                <a:close/>
              </a:path>
            </a:pathLst>
          </a:custGeom>
          <a:noFill/>
          <a:ln w="9525" cap="flat" cmpd="sng">
            <a:solidFill>
              <a:srgbClr val="B7B7B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8"/>
          <p:cNvSpPr/>
          <p:nvPr/>
        </p:nvSpPr>
        <p:spPr>
          <a:xfrm>
            <a:off x="2885900" y="1211153"/>
            <a:ext cx="630945" cy="429622"/>
          </a:xfrm>
          <a:custGeom>
            <a:avLst/>
            <a:gdLst/>
            <a:ahLst/>
            <a:cxnLst/>
            <a:rect l="l" t="t" r="r" b="b"/>
            <a:pathLst>
              <a:path w="20358" h="13861" fill="none" extrusionOk="0">
                <a:moveTo>
                  <a:pt x="897" y="0"/>
                </a:moveTo>
                <a:lnTo>
                  <a:pt x="19447" y="0"/>
                </a:lnTo>
                <a:cubicBezTo>
                  <a:pt x="19955" y="0"/>
                  <a:pt x="20358" y="508"/>
                  <a:pt x="20358" y="1135"/>
                </a:cubicBezTo>
                <a:lnTo>
                  <a:pt x="20358" y="12741"/>
                </a:lnTo>
                <a:cubicBezTo>
                  <a:pt x="20358" y="13368"/>
                  <a:pt x="19955" y="13861"/>
                  <a:pt x="19447" y="13861"/>
                </a:cubicBezTo>
                <a:lnTo>
                  <a:pt x="897" y="13861"/>
                </a:lnTo>
                <a:cubicBezTo>
                  <a:pt x="404" y="13861"/>
                  <a:pt x="0" y="13368"/>
                  <a:pt x="0" y="12741"/>
                </a:cubicBezTo>
                <a:lnTo>
                  <a:pt x="0" y="1135"/>
                </a:lnTo>
                <a:cubicBezTo>
                  <a:pt x="0" y="508"/>
                  <a:pt x="404" y="0"/>
                  <a:pt x="897" y="0"/>
                </a:cubicBezTo>
                <a:close/>
              </a:path>
            </a:pathLst>
          </a:custGeom>
          <a:noFill/>
          <a:ln w="9525" cap="flat" cmpd="sng">
            <a:solidFill>
              <a:srgbClr val="B7B7B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8"/>
          <p:cNvSpPr/>
          <p:nvPr/>
        </p:nvSpPr>
        <p:spPr>
          <a:xfrm>
            <a:off x="3137600" y="1380332"/>
            <a:ext cx="121673" cy="139735"/>
          </a:xfrm>
          <a:prstGeom prst="flowChartMagneticDisk">
            <a:avLst/>
          </a:prstGeom>
          <a:noFill/>
          <a:ln w="28575"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8"/>
          <p:cNvSpPr/>
          <p:nvPr/>
        </p:nvSpPr>
        <p:spPr>
          <a:xfrm>
            <a:off x="4059303" y="1380332"/>
            <a:ext cx="121673" cy="139735"/>
          </a:xfrm>
          <a:prstGeom prst="flowChartMagneticDisk">
            <a:avLst/>
          </a:prstGeom>
          <a:noFill/>
          <a:ln w="28575"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8"/>
          <p:cNvSpPr/>
          <p:nvPr/>
        </p:nvSpPr>
        <p:spPr>
          <a:xfrm>
            <a:off x="3810203" y="1909609"/>
            <a:ext cx="630945" cy="429622"/>
          </a:xfrm>
          <a:custGeom>
            <a:avLst/>
            <a:gdLst/>
            <a:ahLst/>
            <a:cxnLst/>
            <a:rect l="l" t="t" r="r" b="b"/>
            <a:pathLst>
              <a:path w="20358" h="13861" fill="none" extrusionOk="0">
                <a:moveTo>
                  <a:pt x="912" y="0"/>
                </a:moveTo>
                <a:lnTo>
                  <a:pt x="19447" y="0"/>
                </a:lnTo>
                <a:cubicBezTo>
                  <a:pt x="19955" y="0"/>
                  <a:pt x="20358" y="508"/>
                  <a:pt x="20358" y="1135"/>
                </a:cubicBezTo>
                <a:lnTo>
                  <a:pt x="20358" y="12741"/>
                </a:lnTo>
                <a:cubicBezTo>
                  <a:pt x="20358" y="13368"/>
                  <a:pt x="19955" y="13861"/>
                  <a:pt x="19447" y="13861"/>
                </a:cubicBezTo>
                <a:lnTo>
                  <a:pt x="912" y="13861"/>
                </a:lnTo>
                <a:cubicBezTo>
                  <a:pt x="404" y="13861"/>
                  <a:pt x="0" y="13368"/>
                  <a:pt x="0" y="12741"/>
                </a:cubicBezTo>
                <a:lnTo>
                  <a:pt x="0" y="1135"/>
                </a:lnTo>
                <a:cubicBezTo>
                  <a:pt x="0" y="508"/>
                  <a:pt x="404" y="0"/>
                  <a:pt x="912" y="0"/>
                </a:cubicBezTo>
                <a:close/>
              </a:path>
            </a:pathLst>
          </a:custGeom>
          <a:noFill/>
          <a:ln w="9525" cap="flat" cmpd="sng">
            <a:solidFill>
              <a:srgbClr val="B7B7B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8"/>
          <p:cNvSpPr/>
          <p:nvPr/>
        </p:nvSpPr>
        <p:spPr>
          <a:xfrm>
            <a:off x="2885672" y="1909609"/>
            <a:ext cx="630945" cy="429622"/>
          </a:xfrm>
          <a:custGeom>
            <a:avLst/>
            <a:gdLst/>
            <a:ahLst/>
            <a:cxnLst/>
            <a:rect l="l" t="t" r="r" b="b"/>
            <a:pathLst>
              <a:path w="20358" h="13861" fill="none" extrusionOk="0">
                <a:moveTo>
                  <a:pt x="897" y="0"/>
                </a:moveTo>
                <a:lnTo>
                  <a:pt x="19447" y="0"/>
                </a:lnTo>
                <a:cubicBezTo>
                  <a:pt x="19955" y="0"/>
                  <a:pt x="20358" y="508"/>
                  <a:pt x="20358" y="1135"/>
                </a:cubicBezTo>
                <a:lnTo>
                  <a:pt x="20358" y="12741"/>
                </a:lnTo>
                <a:cubicBezTo>
                  <a:pt x="20358" y="13368"/>
                  <a:pt x="19955" y="13861"/>
                  <a:pt x="19447" y="13861"/>
                </a:cubicBezTo>
                <a:lnTo>
                  <a:pt x="897" y="13861"/>
                </a:lnTo>
                <a:cubicBezTo>
                  <a:pt x="404" y="13861"/>
                  <a:pt x="0" y="13368"/>
                  <a:pt x="0" y="12741"/>
                </a:cubicBezTo>
                <a:lnTo>
                  <a:pt x="0" y="1135"/>
                </a:lnTo>
                <a:cubicBezTo>
                  <a:pt x="0" y="508"/>
                  <a:pt x="404" y="0"/>
                  <a:pt x="897" y="0"/>
                </a:cubicBezTo>
                <a:close/>
              </a:path>
            </a:pathLst>
          </a:custGeom>
          <a:noFill/>
          <a:ln w="9525" cap="flat" cmpd="sng">
            <a:solidFill>
              <a:srgbClr val="B7B7B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8"/>
          <p:cNvSpPr/>
          <p:nvPr/>
        </p:nvSpPr>
        <p:spPr>
          <a:xfrm>
            <a:off x="3137372" y="2078789"/>
            <a:ext cx="121673" cy="139735"/>
          </a:xfrm>
          <a:prstGeom prst="flowChartMagneticDisk">
            <a:avLst/>
          </a:prstGeom>
          <a:noFill/>
          <a:ln w="28575"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8"/>
          <p:cNvSpPr/>
          <p:nvPr/>
        </p:nvSpPr>
        <p:spPr>
          <a:xfrm>
            <a:off x="4059075" y="2078789"/>
            <a:ext cx="121673" cy="139735"/>
          </a:xfrm>
          <a:prstGeom prst="flowChartMagneticDisk">
            <a:avLst/>
          </a:prstGeom>
          <a:noFill/>
          <a:ln w="28575"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8"/>
          <p:cNvSpPr txBox="1"/>
          <p:nvPr/>
        </p:nvSpPr>
        <p:spPr>
          <a:xfrm>
            <a:off x="2836181" y="1160175"/>
            <a:ext cx="735300" cy="1941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 sz="900" b="0" i="0" u="none" strike="noStrike" cap="none">
                <a:solidFill>
                  <a:srgbClr val="999999"/>
                </a:solidFill>
                <a:latin typeface="Arial"/>
                <a:ea typeface="Arial"/>
                <a:cs typeface="Arial"/>
                <a:sym typeface="Arial"/>
              </a:rPr>
              <a:t>Pharma A</a:t>
            </a:r>
            <a:endParaRPr sz="900" b="0" i="0" u="none" strike="noStrike" cap="none">
              <a:solidFill>
                <a:srgbClr val="999999"/>
              </a:solidFill>
              <a:latin typeface="Arial"/>
              <a:ea typeface="Arial"/>
              <a:cs typeface="Arial"/>
              <a:sym typeface="Arial"/>
            </a:endParaRPr>
          </a:p>
        </p:txBody>
      </p:sp>
      <p:sp>
        <p:nvSpPr>
          <p:cNvPr id="218" name="Google Shape;218;p18"/>
          <p:cNvSpPr txBox="1"/>
          <p:nvPr/>
        </p:nvSpPr>
        <p:spPr>
          <a:xfrm>
            <a:off x="3756300" y="1160175"/>
            <a:ext cx="735300" cy="1941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 sz="900" b="0" i="0" u="none" strike="noStrike" cap="none">
                <a:solidFill>
                  <a:srgbClr val="999999"/>
                </a:solidFill>
                <a:latin typeface="Arial"/>
                <a:ea typeface="Arial"/>
                <a:cs typeface="Arial"/>
                <a:sym typeface="Arial"/>
              </a:rPr>
              <a:t>Pharma B</a:t>
            </a:r>
            <a:endParaRPr sz="900" b="0" i="0" u="none" strike="noStrike" cap="none">
              <a:solidFill>
                <a:srgbClr val="999999"/>
              </a:solidFill>
              <a:latin typeface="Arial"/>
              <a:ea typeface="Arial"/>
              <a:cs typeface="Arial"/>
              <a:sym typeface="Arial"/>
            </a:endParaRPr>
          </a:p>
        </p:txBody>
      </p:sp>
      <p:sp>
        <p:nvSpPr>
          <p:cNvPr id="219" name="Google Shape;219;p18"/>
          <p:cNvSpPr txBox="1"/>
          <p:nvPr/>
        </p:nvSpPr>
        <p:spPr>
          <a:xfrm>
            <a:off x="2826171" y="1856700"/>
            <a:ext cx="735300" cy="1941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 sz="900" b="0" i="0" u="none" strike="noStrike" cap="none">
                <a:solidFill>
                  <a:srgbClr val="999999"/>
                </a:solidFill>
                <a:latin typeface="Arial"/>
                <a:ea typeface="Arial"/>
                <a:cs typeface="Arial"/>
                <a:sym typeface="Arial"/>
              </a:rPr>
              <a:t>Pharma C</a:t>
            </a:r>
            <a:endParaRPr sz="900" b="0" i="0" u="none" strike="noStrike" cap="none">
              <a:solidFill>
                <a:srgbClr val="999999"/>
              </a:solidFill>
              <a:latin typeface="Arial"/>
              <a:ea typeface="Arial"/>
              <a:cs typeface="Arial"/>
              <a:sym typeface="Arial"/>
            </a:endParaRPr>
          </a:p>
        </p:txBody>
      </p:sp>
      <p:sp>
        <p:nvSpPr>
          <p:cNvPr id="220" name="Google Shape;220;p18"/>
          <p:cNvSpPr txBox="1"/>
          <p:nvPr/>
        </p:nvSpPr>
        <p:spPr>
          <a:xfrm>
            <a:off x="3780675" y="1856700"/>
            <a:ext cx="735300" cy="1941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 sz="900" b="0" i="0" u="none" strike="noStrike" cap="none">
                <a:solidFill>
                  <a:srgbClr val="999999"/>
                </a:solidFill>
                <a:latin typeface="Arial"/>
                <a:ea typeface="Arial"/>
                <a:cs typeface="Arial"/>
                <a:sym typeface="Arial"/>
              </a:rPr>
              <a:t>Pharma D</a:t>
            </a:r>
            <a:endParaRPr sz="900" b="0" i="0" u="none" strike="noStrike" cap="none">
              <a:solidFill>
                <a:srgbClr val="999999"/>
              </a:solidFill>
              <a:latin typeface="Arial"/>
              <a:ea typeface="Arial"/>
              <a:cs typeface="Arial"/>
              <a:sym typeface="Arial"/>
            </a:endParaRPr>
          </a:p>
        </p:txBody>
      </p:sp>
      <p:sp>
        <p:nvSpPr>
          <p:cNvPr id="221" name="Google Shape;221;p18"/>
          <p:cNvSpPr/>
          <p:nvPr/>
        </p:nvSpPr>
        <p:spPr>
          <a:xfrm>
            <a:off x="3301035" y="1367118"/>
            <a:ext cx="166681" cy="166153"/>
          </a:xfrm>
          <a:custGeom>
            <a:avLst/>
            <a:gdLst/>
            <a:ahLst/>
            <a:cxnLst/>
            <a:rect l="l" t="t" r="r" b="b"/>
            <a:pathLst>
              <a:path w="4631" h="4616" extrusionOk="0">
                <a:moveTo>
                  <a:pt x="2316" y="254"/>
                </a:moveTo>
                <a:cubicBezTo>
                  <a:pt x="2405" y="254"/>
                  <a:pt x="2465" y="314"/>
                  <a:pt x="2465" y="404"/>
                </a:cubicBezTo>
                <a:cubicBezTo>
                  <a:pt x="2465" y="478"/>
                  <a:pt x="2405" y="553"/>
                  <a:pt x="2316" y="553"/>
                </a:cubicBezTo>
                <a:cubicBezTo>
                  <a:pt x="2241" y="553"/>
                  <a:pt x="2166" y="478"/>
                  <a:pt x="2166" y="404"/>
                </a:cubicBezTo>
                <a:cubicBezTo>
                  <a:pt x="2166" y="314"/>
                  <a:pt x="2241" y="254"/>
                  <a:pt x="2316" y="254"/>
                </a:cubicBezTo>
                <a:close/>
                <a:moveTo>
                  <a:pt x="404" y="1210"/>
                </a:moveTo>
                <a:cubicBezTo>
                  <a:pt x="493" y="1210"/>
                  <a:pt x="553" y="1270"/>
                  <a:pt x="553" y="1360"/>
                </a:cubicBezTo>
                <a:cubicBezTo>
                  <a:pt x="553" y="1434"/>
                  <a:pt x="493" y="1509"/>
                  <a:pt x="404" y="1509"/>
                </a:cubicBezTo>
                <a:cubicBezTo>
                  <a:pt x="329" y="1509"/>
                  <a:pt x="254" y="1434"/>
                  <a:pt x="254" y="1360"/>
                </a:cubicBezTo>
                <a:cubicBezTo>
                  <a:pt x="254" y="1270"/>
                  <a:pt x="329" y="1210"/>
                  <a:pt x="404" y="1210"/>
                </a:cubicBezTo>
                <a:close/>
                <a:moveTo>
                  <a:pt x="4227" y="1210"/>
                </a:moveTo>
                <a:cubicBezTo>
                  <a:pt x="4302" y="1210"/>
                  <a:pt x="4377" y="1270"/>
                  <a:pt x="4377" y="1360"/>
                </a:cubicBezTo>
                <a:cubicBezTo>
                  <a:pt x="4377" y="1434"/>
                  <a:pt x="4302" y="1509"/>
                  <a:pt x="4227" y="1509"/>
                </a:cubicBezTo>
                <a:cubicBezTo>
                  <a:pt x="4153" y="1509"/>
                  <a:pt x="4078" y="1434"/>
                  <a:pt x="4078" y="1360"/>
                </a:cubicBezTo>
                <a:cubicBezTo>
                  <a:pt x="4078" y="1270"/>
                  <a:pt x="4153" y="1210"/>
                  <a:pt x="4227" y="1210"/>
                </a:cubicBezTo>
                <a:close/>
                <a:moveTo>
                  <a:pt x="1957" y="732"/>
                </a:moveTo>
                <a:lnTo>
                  <a:pt x="1315" y="1673"/>
                </a:lnTo>
                <a:lnTo>
                  <a:pt x="807" y="1419"/>
                </a:lnTo>
                <a:cubicBezTo>
                  <a:pt x="807" y="1389"/>
                  <a:pt x="807" y="1375"/>
                  <a:pt x="807" y="1360"/>
                </a:cubicBezTo>
                <a:cubicBezTo>
                  <a:pt x="807" y="1345"/>
                  <a:pt x="807" y="1315"/>
                  <a:pt x="807" y="1300"/>
                </a:cubicBezTo>
                <a:lnTo>
                  <a:pt x="1957" y="732"/>
                </a:lnTo>
                <a:close/>
                <a:moveTo>
                  <a:pt x="2689" y="732"/>
                </a:moveTo>
                <a:lnTo>
                  <a:pt x="3839" y="1300"/>
                </a:lnTo>
                <a:cubicBezTo>
                  <a:pt x="3839" y="1315"/>
                  <a:pt x="3824" y="1345"/>
                  <a:pt x="3824" y="1360"/>
                </a:cubicBezTo>
                <a:cubicBezTo>
                  <a:pt x="3824" y="1375"/>
                  <a:pt x="3839" y="1389"/>
                  <a:pt x="3839" y="1419"/>
                </a:cubicBezTo>
                <a:lnTo>
                  <a:pt x="3316" y="1673"/>
                </a:lnTo>
                <a:lnTo>
                  <a:pt x="2689" y="732"/>
                </a:lnTo>
                <a:close/>
                <a:moveTo>
                  <a:pt x="2420" y="792"/>
                </a:moveTo>
                <a:lnTo>
                  <a:pt x="3092" y="1793"/>
                </a:lnTo>
                <a:lnTo>
                  <a:pt x="2599" y="2032"/>
                </a:lnTo>
                <a:cubicBezTo>
                  <a:pt x="2525" y="1957"/>
                  <a:pt x="2420" y="1912"/>
                  <a:pt x="2316" y="1912"/>
                </a:cubicBezTo>
                <a:cubicBezTo>
                  <a:pt x="2211" y="1912"/>
                  <a:pt x="2107" y="1957"/>
                  <a:pt x="2032" y="2032"/>
                </a:cubicBezTo>
                <a:lnTo>
                  <a:pt x="1539" y="1793"/>
                </a:lnTo>
                <a:lnTo>
                  <a:pt x="2211" y="792"/>
                </a:lnTo>
                <a:cubicBezTo>
                  <a:pt x="2241" y="792"/>
                  <a:pt x="2286" y="807"/>
                  <a:pt x="2316" y="807"/>
                </a:cubicBezTo>
                <a:cubicBezTo>
                  <a:pt x="2360" y="807"/>
                  <a:pt x="2390" y="792"/>
                  <a:pt x="2420" y="792"/>
                </a:cubicBezTo>
                <a:close/>
                <a:moveTo>
                  <a:pt x="777" y="1688"/>
                </a:moveTo>
                <a:lnTo>
                  <a:pt x="1180" y="1882"/>
                </a:lnTo>
                <a:lnTo>
                  <a:pt x="1046" y="2091"/>
                </a:lnTo>
                <a:lnTo>
                  <a:pt x="777" y="1688"/>
                </a:lnTo>
                <a:close/>
                <a:moveTo>
                  <a:pt x="3854" y="1688"/>
                </a:moveTo>
                <a:lnTo>
                  <a:pt x="3585" y="2091"/>
                </a:lnTo>
                <a:lnTo>
                  <a:pt x="3451" y="1882"/>
                </a:lnTo>
                <a:lnTo>
                  <a:pt x="3854" y="1688"/>
                </a:lnTo>
                <a:close/>
                <a:moveTo>
                  <a:pt x="2316" y="2166"/>
                </a:moveTo>
                <a:cubicBezTo>
                  <a:pt x="2405" y="2166"/>
                  <a:pt x="2465" y="2226"/>
                  <a:pt x="2465" y="2315"/>
                </a:cubicBezTo>
                <a:cubicBezTo>
                  <a:pt x="2465" y="2390"/>
                  <a:pt x="2405" y="2465"/>
                  <a:pt x="2316" y="2465"/>
                </a:cubicBezTo>
                <a:cubicBezTo>
                  <a:pt x="2241" y="2465"/>
                  <a:pt x="2166" y="2390"/>
                  <a:pt x="2166" y="2315"/>
                </a:cubicBezTo>
                <a:cubicBezTo>
                  <a:pt x="2166" y="2226"/>
                  <a:pt x="2241" y="2166"/>
                  <a:pt x="2316" y="2166"/>
                </a:cubicBezTo>
                <a:close/>
                <a:moveTo>
                  <a:pt x="1405" y="2002"/>
                </a:moveTo>
                <a:lnTo>
                  <a:pt x="1927" y="2256"/>
                </a:lnTo>
                <a:cubicBezTo>
                  <a:pt x="1927" y="2271"/>
                  <a:pt x="1912" y="2301"/>
                  <a:pt x="1912" y="2315"/>
                </a:cubicBezTo>
                <a:cubicBezTo>
                  <a:pt x="1912" y="2330"/>
                  <a:pt x="1927" y="2345"/>
                  <a:pt x="1927" y="2375"/>
                </a:cubicBezTo>
                <a:lnTo>
                  <a:pt x="1405" y="2629"/>
                </a:lnTo>
                <a:lnTo>
                  <a:pt x="1195" y="2315"/>
                </a:lnTo>
                <a:lnTo>
                  <a:pt x="1405" y="2002"/>
                </a:lnTo>
                <a:close/>
                <a:moveTo>
                  <a:pt x="3227" y="2002"/>
                </a:moveTo>
                <a:lnTo>
                  <a:pt x="3436" y="2315"/>
                </a:lnTo>
                <a:lnTo>
                  <a:pt x="3227" y="2629"/>
                </a:lnTo>
                <a:lnTo>
                  <a:pt x="2704" y="2375"/>
                </a:lnTo>
                <a:cubicBezTo>
                  <a:pt x="2719" y="2345"/>
                  <a:pt x="2719" y="2330"/>
                  <a:pt x="2719" y="2315"/>
                </a:cubicBezTo>
                <a:cubicBezTo>
                  <a:pt x="2719" y="2301"/>
                  <a:pt x="2719" y="2271"/>
                  <a:pt x="2704" y="2256"/>
                </a:cubicBezTo>
                <a:lnTo>
                  <a:pt x="3227" y="2002"/>
                </a:lnTo>
                <a:close/>
                <a:moveTo>
                  <a:pt x="1046" y="2540"/>
                </a:moveTo>
                <a:lnTo>
                  <a:pt x="1180" y="2749"/>
                </a:lnTo>
                <a:lnTo>
                  <a:pt x="777" y="2943"/>
                </a:lnTo>
                <a:lnTo>
                  <a:pt x="1046" y="2540"/>
                </a:lnTo>
                <a:close/>
                <a:moveTo>
                  <a:pt x="3585" y="2540"/>
                </a:moveTo>
                <a:lnTo>
                  <a:pt x="3854" y="2943"/>
                </a:lnTo>
                <a:lnTo>
                  <a:pt x="3451" y="2749"/>
                </a:lnTo>
                <a:lnTo>
                  <a:pt x="3585" y="2540"/>
                </a:lnTo>
                <a:close/>
                <a:moveTo>
                  <a:pt x="404" y="3122"/>
                </a:moveTo>
                <a:cubicBezTo>
                  <a:pt x="493" y="3122"/>
                  <a:pt x="553" y="3182"/>
                  <a:pt x="553" y="3271"/>
                </a:cubicBezTo>
                <a:cubicBezTo>
                  <a:pt x="553" y="3346"/>
                  <a:pt x="493" y="3421"/>
                  <a:pt x="404" y="3421"/>
                </a:cubicBezTo>
                <a:cubicBezTo>
                  <a:pt x="329" y="3421"/>
                  <a:pt x="254" y="3346"/>
                  <a:pt x="254" y="3271"/>
                </a:cubicBezTo>
                <a:cubicBezTo>
                  <a:pt x="254" y="3182"/>
                  <a:pt x="329" y="3122"/>
                  <a:pt x="404" y="3122"/>
                </a:cubicBezTo>
                <a:close/>
                <a:moveTo>
                  <a:pt x="4227" y="3122"/>
                </a:moveTo>
                <a:cubicBezTo>
                  <a:pt x="4302" y="3122"/>
                  <a:pt x="4377" y="3182"/>
                  <a:pt x="4377" y="3271"/>
                </a:cubicBezTo>
                <a:cubicBezTo>
                  <a:pt x="4377" y="3346"/>
                  <a:pt x="4302" y="3421"/>
                  <a:pt x="4227" y="3421"/>
                </a:cubicBezTo>
                <a:cubicBezTo>
                  <a:pt x="4153" y="3421"/>
                  <a:pt x="4078" y="3346"/>
                  <a:pt x="4078" y="3271"/>
                </a:cubicBezTo>
                <a:cubicBezTo>
                  <a:pt x="4078" y="3182"/>
                  <a:pt x="4153" y="3122"/>
                  <a:pt x="4227" y="3122"/>
                </a:cubicBezTo>
                <a:close/>
                <a:moveTo>
                  <a:pt x="2599" y="2599"/>
                </a:moveTo>
                <a:lnTo>
                  <a:pt x="3092" y="2838"/>
                </a:lnTo>
                <a:lnTo>
                  <a:pt x="2420" y="3839"/>
                </a:lnTo>
                <a:cubicBezTo>
                  <a:pt x="2390" y="3824"/>
                  <a:pt x="2360" y="3824"/>
                  <a:pt x="2316" y="3824"/>
                </a:cubicBezTo>
                <a:cubicBezTo>
                  <a:pt x="2286" y="3824"/>
                  <a:pt x="2241" y="3824"/>
                  <a:pt x="2211" y="3839"/>
                </a:cubicBezTo>
                <a:lnTo>
                  <a:pt x="1539" y="2838"/>
                </a:lnTo>
                <a:lnTo>
                  <a:pt x="2032" y="2599"/>
                </a:lnTo>
                <a:cubicBezTo>
                  <a:pt x="2107" y="2674"/>
                  <a:pt x="2211" y="2719"/>
                  <a:pt x="2316" y="2719"/>
                </a:cubicBezTo>
                <a:cubicBezTo>
                  <a:pt x="2420" y="2719"/>
                  <a:pt x="2525" y="2674"/>
                  <a:pt x="2599" y="2599"/>
                </a:cubicBezTo>
                <a:close/>
                <a:moveTo>
                  <a:pt x="1315" y="2958"/>
                </a:moveTo>
                <a:lnTo>
                  <a:pt x="1942" y="3899"/>
                </a:lnTo>
                <a:lnTo>
                  <a:pt x="807" y="3331"/>
                </a:lnTo>
                <a:cubicBezTo>
                  <a:pt x="807" y="3301"/>
                  <a:pt x="807" y="3286"/>
                  <a:pt x="807" y="3271"/>
                </a:cubicBezTo>
                <a:cubicBezTo>
                  <a:pt x="807" y="3242"/>
                  <a:pt x="807" y="3227"/>
                  <a:pt x="807" y="3212"/>
                </a:cubicBezTo>
                <a:lnTo>
                  <a:pt x="1315" y="2958"/>
                </a:lnTo>
                <a:close/>
                <a:moveTo>
                  <a:pt x="3316" y="2958"/>
                </a:moveTo>
                <a:lnTo>
                  <a:pt x="3839" y="3212"/>
                </a:lnTo>
                <a:cubicBezTo>
                  <a:pt x="3839" y="3227"/>
                  <a:pt x="3824" y="3242"/>
                  <a:pt x="3824" y="3271"/>
                </a:cubicBezTo>
                <a:cubicBezTo>
                  <a:pt x="3824" y="3286"/>
                  <a:pt x="3839" y="3301"/>
                  <a:pt x="3839" y="3331"/>
                </a:cubicBezTo>
                <a:lnTo>
                  <a:pt x="2689" y="3899"/>
                </a:lnTo>
                <a:lnTo>
                  <a:pt x="3316" y="2958"/>
                </a:lnTo>
                <a:close/>
                <a:moveTo>
                  <a:pt x="2316" y="4078"/>
                </a:moveTo>
                <a:cubicBezTo>
                  <a:pt x="2405" y="4078"/>
                  <a:pt x="2465" y="4138"/>
                  <a:pt x="2465" y="4227"/>
                </a:cubicBezTo>
                <a:cubicBezTo>
                  <a:pt x="2465" y="4302"/>
                  <a:pt x="2405" y="4377"/>
                  <a:pt x="2316" y="4377"/>
                </a:cubicBezTo>
                <a:cubicBezTo>
                  <a:pt x="2241" y="4377"/>
                  <a:pt x="2166" y="4302"/>
                  <a:pt x="2166" y="4227"/>
                </a:cubicBezTo>
                <a:cubicBezTo>
                  <a:pt x="2166" y="4138"/>
                  <a:pt x="2241" y="4078"/>
                  <a:pt x="2316" y="4078"/>
                </a:cubicBezTo>
                <a:close/>
                <a:moveTo>
                  <a:pt x="2316" y="0"/>
                </a:moveTo>
                <a:cubicBezTo>
                  <a:pt x="2092" y="0"/>
                  <a:pt x="1912" y="180"/>
                  <a:pt x="1912" y="404"/>
                </a:cubicBezTo>
                <a:cubicBezTo>
                  <a:pt x="1912" y="419"/>
                  <a:pt x="1927" y="434"/>
                  <a:pt x="1927" y="463"/>
                </a:cubicBezTo>
                <a:lnTo>
                  <a:pt x="688" y="1076"/>
                </a:lnTo>
                <a:cubicBezTo>
                  <a:pt x="613" y="1001"/>
                  <a:pt x="523" y="956"/>
                  <a:pt x="404" y="956"/>
                </a:cubicBezTo>
                <a:cubicBezTo>
                  <a:pt x="180" y="956"/>
                  <a:pt x="1" y="1136"/>
                  <a:pt x="1" y="1360"/>
                </a:cubicBezTo>
                <a:cubicBezTo>
                  <a:pt x="1" y="1584"/>
                  <a:pt x="180" y="1763"/>
                  <a:pt x="404" y="1763"/>
                </a:cubicBezTo>
                <a:cubicBezTo>
                  <a:pt x="449" y="1763"/>
                  <a:pt x="479" y="1748"/>
                  <a:pt x="508" y="1748"/>
                </a:cubicBezTo>
                <a:lnTo>
                  <a:pt x="897" y="2315"/>
                </a:lnTo>
                <a:lnTo>
                  <a:pt x="508" y="2883"/>
                </a:lnTo>
                <a:cubicBezTo>
                  <a:pt x="479" y="2868"/>
                  <a:pt x="449" y="2868"/>
                  <a:pt x="404" y="2868"/>
                </a:cubicBezTo>
                <a:cubicBezTo>
                  <a:pt x="180" y="2868"/>
                  <a:pt x="1" y="3047"/>
                  <a:pt x="1" y="3271"/>
                </a:cubicBezTo>
                <a:cubicBezTo>
                  <a:pt x="1" y="3480"/>
                  <a:pt x="180" y="3660"/>
                  <a:pt x="404" y="3660"/>
                </a:cubicBezTo>
                <a:cubicBezTo>
                  <a:pt x="523" y="3660"/>
                  <a:pt x="613" y="3615"/>
                  <a:pt x="688" y="3555"/>
                </a:cubicBezTo>
                <a:lnTo>
                  <a:pt x="1927" y="4168"/>
                </a:lnTo>
                <a:cubicBezTo>
                  <a:pt x="1927" y="4182"/>
                  <a:pt x="1912" y="4197"/>
                  <a:pt x="1912" y="4227"/>
                </a:cubicBezTo>
                <a:cubicBezTo>
                  <a:pt x="1912" y="4436"/>
                  <a:pt x="2092" y="4616"/>
                  <a:pt x="2316" y="4616"/>
                </a:cubicBezTo>
                <a:cubicBezTo>
                  <a:pt x="2540" y="4616"/>
                  <a:pt x="2719" y="4436"/>
                  <a:pt x="2719" y="4227"/>
                </a:cubicBezTo>
                <a:cubicBezTo>
                  <a:pt x="2719" y="4197"/>
                  <a:pt x="2719" y="4182"/>
                  <a:pt x="2704" y="4168"/>
                </a:cubicBezTo>
                <a:lnTo>
                  <a:pt x="3944" y="3555"/>
                </a:lnTo>
                <a:cubicBezTo>
                  <a:pt x="4018" y="3615"/>
                  <a:pt x="4123" y="3660"/>
                  <a:pt x="4227" y="3660"/>
                </a:cubicBezTo>
                <a:cubicBezTo>
                  <a:pt x="4451" y="3660"/>
                  <a:pt x="4631" y="3480"/>
                  <a:pt x="4631" y="3271"/>
                </a:cubicBezTo>
                <a:cubicBezTo>
                  <a:pt x="4631" y="3047"/>
                  <a:pt x="4451" y="2868"/>
                  <a:pt x="4227" y="2868"/>
                </a:cubicBezTo>
                <a:cubicBezTo>
                  <a:pt x="4198" y="2868"/>
                  <a:pt x="4153" y="2868"/>
                  <a:pt x="4123" y="2883"/>
                </a:cubicBezTo>
                <a:lnTo>
                  <a:pt x="3749" y="2315"/>
                </a:lnTo>
                <a:lnTo>
                  <a:pt x="4123" y="1748"/>
                </a:lnTo>
                <a:cubicBezTo>
                  <a:pt x="4153" y="1748"/>
                  <a:pt x="4198" y="1763"/>
                  <a:pt x="4227" y="1763"/>
                </a:cubicBezTo>
                <a:cubicBezTo>
                  <a:pt x="4451" y="1763"/>
                  <a:pt x="4631" y="1584"/>
                  <a:pt x="4631" y="1360"/>
                </a:cubicBezTo>
                <a:cubicBezTo>
                  <a:pt x="4631" y="1136"/>
                  <a:pt x="4451" y="956"/>
                  <a:pt x="4227" y="956"/>
                </a:cubicBezTo>
                <a:cubicBezTo>
                  <a:pt x="4123" y="956"/>
                  <a:pt x="4018" y="1001"/>
                  <a:pt x="3944" y="1076"/>
                </a:cubicBezTo>
                <a:lnTo>
                  <a:pt x="2704" y="463"/>
                </a:lnTo>
                <a:cubicBezTo>
                  <a:pt x="2719" y="434"/>
                  <a:pt x="2719" y="419"/>
                  <a:pt x="2719" y="404"/>
                </a:cubicBezTo>
                <a:cubicBezTo>
                  <a:pt x="2719" y="180"/>
                  <a:pt x="2540" y="0"/>
                  <a:pt x="2316" y="0"/>
                </a:cubicBezTo>
                <a:close/>
              </a:path>
            </a:pathLst>
          </a:custGeom>
          <a:solidFill>
            <a:srgbClr val="B3B3B3"/>
          </a:solidFill>
          <a:ln w="9525" cap="flat" cmpd="sng">
            <a:solidFill>
              <a:srgbClr val="B3B3B3"/>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8"/>
          <p:cNvSpPr/>
          <p:nvPr/>
        </p:nvSpPr>
        <p:spPr>
          <a:xfrm>
            <a:off x="3835879" y="1367119"/>
            <a:ext cx="166681" cy="166153"/>
          </a:xfrm>
          <a:custGeom>
            <a:avLst/>
            <a:gdLst/>
            <a:ahLst/>
            <a:cxnLst/>
            <a:rect l="l" t="t" r="r" b="b"/>
            <a:pathLst>
              <a:path w="4631" h="4616" extrusionOk="0">
                <a:moveTo>
                  <a:pt x="2316" y="254"/>
                </a:moveTo>
                <a:cubicBezTo>
                  <a:pt x="2405" y="254"/>
                  <a:pt x="2465" y="314"/>
                  <a:pt x="2465" y="404"/>
                </a:cubicBezTo>
                <a:cubicBezTo>
                  <a:pt x="2465" y="478"/>
                  <a:pt x="2405" y="553"/>
                  <a:pt x="2316" y="553"/>
                </a:cubicBezTo>
                <a:cubicBezTo>
                  <a:pt x="2241" y="553"/>
                  <a:pt x="2166" y="478"/>
                  <a:pt x="2166" y="404"/>
                </a:cubicBezTo>
                <a:cubicBezTo>
                  <a:pt x="2166" y="314"/>
                  <a:pt x="2241" y="254"/>
                  <a:pt x="2316" y="254"/>
                </a:cubicBezTo>
                <a:close/>
                <a:moveTo>
                  <a:pt x="404" y="1210"/>
                </a:moveTo>
                <a:cubicBezTo>
                  <a:pt x="493" y="1210"/>
                  <a:pt x="553" y="1270"/>
                  <a:pt x="553" y="1360"/>
                </a:cubicBezTo>
                <a:cubicBezTo>
                  <a:pt x="553" y="1434"/>
                  <a:pt x="493" y="1509"/>
                  <a:pt x="404" y="1509"/>
                </a:cubicBezTo>
                <a:cubicBezTo>
                  <a:pt x="329" y="1509"/>
                  <a:pt x="254" y="1434"/>
                  <a:pt x="254" y="1360"/>
                </a:cubicBezTo>
                <a:cubicBezTo>
                  <a:pt x="254" y="1270"/>
                  <a:pt x="329" y="1210"/>
                  <a:pt x="404" y="1210"/>
                </a:cubicBezTo>
                <a:close/>
                <a:moveTo>
                  <a:pt x="4227" y="1210"/>
                </a:moveTo>
                <a:cubicBezTo>
                  <a:pt x="4302" y="1210"/>
                  <a:pt x="4377" y="1270"/>
                  <a:pt x="4377" y="1360"/>
                </a:cubicBezTo>
                <a:cubicBezTo>
                  <a:pt x="4377" y="1434"/>
                  <a:pt x="4302" y="1509"/>
                  <a:pt x="4227" y="1509"/>
                </a:cubicBezTo>
                <a:cubicBezTo>
                  <a:pt x="4153" y="1509"/>
                  <a:pt x="4078" y="1434"/>
                  <a:pt x="4078" y="1360"/>
                </a:cubicBezTo>
                <a:cubicBezTo>
                  <a:pt x="4078" y="1270"/>
                  <a:pt x="4153" y="1210"/>
                  <a:pt x="4227" y="1210"/>
                </a:cubicBezTo>
                <a:close/>
                <a:moveTo>
                  <a:pt x="1957" y="732"/>
                </a:moveTo>
                <a:lnTo>
                  <a:pt x="1315" y="1673"/>
                </a:lnTo>
                <a:lnTo>
                  <a:pt x="807" y="1419"/>
                </a:lnTo>
                <a:cubicBezTo>
                  <a:pt x="807" y="1389"/>
                  <a:pt x="807" y="1375"/>
                  <a:pt x="807" y="1360"/>
                </a:cubicBezTo>
                <a:cubicBezTo>
                  <a:pt x="807" y="1345"/>
                  <a:pt x="807" y="1315"/>
                  <a:pt x="807" y="1300"/>
                </a:cubicBezTo>
                <a:lnTo>
                  <a:pt x="1957" y="732"/>
                </a:lnTo>
                <a:close/>
                <a:moveTo>
                  <a:pt x="2689" y="732"/>
                </a:moveTo>
                <a:lnTo>
                  <a:pt x="3839" y="1300"/>
                </a:lnTo>
                <a:cubicBezTo>
                  <a:pt x="3839" y="1315"/>
                  <a:pt x="3824" y="1345"/>
                  <a:pt x="3824" y="1360"/>
                </a:cubicBezTo>
                <a:cubicBezTo>
                  <a:pt x="3824" y="1375"/>
                  <a:pt x="3839" y="1389"/>
                  <a:pt x="3839" y="1419"/>
                </a:cubicBezTo>
                <a:lnTo>
                  <a:pt x="3316" y="1673"/>
                </a:lnTo>
                <a:lnTo>
                  <a:pt x="2689" y="732"/>
                </a:lnTo>
                <a:close/>
                <a:moveTo>
                  <a:pt x="2420" y="792"/>
                </a:moveTo>
                <a:lnTo>
                  <a:pt x="3092" y="1793"/>
                </a:lnTo>
                <a:lnTo>
                  <a:pt x="2599" y="2032"/>
                </a:lnTo>
                <a:cubicBezTo>
                  <a:pt x="2525" y="1957"/>
                  <a:pt x="2420" y="1912"/>
                  <a:pt x="2316" y="1912"/>
                </a:cubicBezTo>
                <a:cubicBezTo>
                  <a:pt x="2211" y="1912"/>
                  <a:pt x="2107" y="1957"/>
                  <a:pt x="2032" y="2032"/>
                </a:cubicBezTo>
                <a:lnTo>
                  <a:pt x="1539" y="1793"/>
                </a:lnTo>
                <a:lnTo>
                  <a:pt x="2211" y="792"/>
                </a:lnTo>
                <a:cubicBezTo>
                  <a:pt x="2241" y="792"/>
                  <a:pt x="2286" y="807"/>
                  <a:pt x="2316" y="807"/>
                </a:cubicBezTo>
                <a:cubicBezTo>
                  <a:pt x="2360" y="807"/>
                  <a:pt x="2390" y="792"/>
                  <a:pt x="2420" y="792"/>
                </a:cubicBezTo>
                <a:close/>
                <a:moveTo>
                  <a:pt x="777" y="1688"/>
                </a:moveTo>
                <a:lnTo>
                  <a:pt x="1180" y="1882"/>
                </a:lnTo>
                <a:lnTo>
                  <a:pt x="1046" y="2091"/>
                </a:lnTo>
                <a:lnTo>
                  <a:pt x="777" y="1688"/>
                </a:lnTo>
                <a:close/>
                <a:moveTo>
                  <a:pt x="3854" y="1688"/>
                </a:moveTo>
                <a:lnTo>
                  <a:pt x="3585" y="2091"/>
                </a:lnTo>
                <a:lnTo>
                  <a:pt x="3451" y="1882"/>
                </a:lnTo>
                <a:lnTo>
                  <a:pt x="3854" y="1688"/>
                </a:lnTo>
                <a:close/>
                <a:moveTo>
                  <a:pt x="2316" y="2166"/>
                </a:moveTo>
                <a:cubicBezTo>
                  <a:pt x="2405" y="2166"/>
                  <a:pt x="2465" y="2226"/>
                  <a:pt x="2465" y="2315"/>
                </a:cubicBezTo>
                <a:cubicBezTo>
                  <a:pt x="2465" y="2390"/>
                  <a:pt x="2405" y="2465"/>
                  <a:pt x="2316" y="2465"/>
                </a:cubicBezTo>
                <a:cubicBezTo>
                  <a:pt x="2241" y="2465"/>
                  <a:pt x="2166" y="2390"/>
                  <a:pt x="2166" y="2315"/>
                </a:cubicBezTo>
                <a:cubicBezTo>
                  <a:pt x="2166" y="2226"/>
                  <a:pt x="2241" y="2166"/>
                  <a:pt x="2316" y="2166"/>
                </a:cubicBezTo>
                <a:close/>
                <a:moveTo>
                  <a:pt x="1405" y="2002"/>
                </a:moveTo>
                <a:lnTo>
                  <a:pt x="1927" y="2256"/>
                </a:lnTo>
                <a:cubicBezTo>
                  <a:pt x="1927" y="2271"/>
                  <a:pt x="1912" y="2301"/>
                  <a:pt x="1912" y="2315"/>
                </a:cubicBezTo>
                <a:cubicBezTo>
                  <a:pt x="1912" y="2330"/>
                  <a:pt x="1927" y="2345"/>
                  <a:pt x="1927" y="2375"/>
                </a:cubicBezTo>
                <a:lnTo>
                  <a:pt x="1405" y="2629"/>
                </a:lnTo>
                <a:lnTo>
                  <a:pt x="1195" y="2315"/>
                </a:lnTo>
                <a:lnTo>
                  <a:pt x="1405" y="2002"/>
                </a:lnTo>
                <a:close/>
                <a:moveTo>
                  <a:pt x="3227" y="2002"/>
                </a:moveTo>
                <a:lnTo>
                  <a:pt x="3436" y="2315"/>
                </a:lnTo>
                <a:lnTo>
                  <a:pt x="3227" y="2629"/>
                </a:lnTo>
                <a:lnTo>
                  <a:pt x="2704" y="2375"/>
                </a:lnTo>
                <a:cubicBezTo>
                  <a:pt x="2719" y="2345"/>
                  <a:pt x="2719" y="2330"/>
                  <a:pt x="2719" y="2315"/>
                </a:cubicBezTo>
                <a:cubicBezTo>
                  <a:pt x="2719" y="2301"/>
                  <a:pt x="2719" y="2271"/>
                  <a:pt x="2704" y="2256"/>
                </a:cubicBezTo>
                <a:lnTo>
                  <a:pt x="3227" y="2002"/>
                </a:lnTo>
                <a:close/>
                <a:moveTo>
                  <a:pt x="1046" y="2540"/>
                </a:moveTo>
                <a:lnTo>
                  <a:pt x="1180" y="2749"/>
                </a:lnTo>
                <a:lnTo>
                  <a:pt x="777" y="2943"/>
                </a:lnTo>
                <a:lnTo>
                  <a:pt x="1046" y="2540"/>
                </a:lnTo>
                <a:close/>
                <a:moveTo>
                  <a:pt x="3585" y="2540"/>
                </a:moveTo>
                <a:lnTo>
                  <a:pt x="3854" y="2943"/>
                </a:lnTo>
                <a:lnTo>
                  <a:pt x="3451" y="2749"/>
                </a:lnTo>
                <a:lnTo>
                  <a:pt x="3585" y="2540"/>
                </a:lnTo>
                <a:close/>
                <a:moveTo>
                  <a:pt x="404" y="3122"/>
                </a:moveTo>
                <a:cubicBezTo>
                  <a:pt x="493" y="3122"/>
                  <a:pt x="553" y="3182"/>
                  <a:pt x="553" y="3271"/>
                </a:cubicBezTo>
                <a:cubicBezTo>
                  <a:pt x="553" y="3346"/>
                  <a:pt x="493" y="3421"/>
                  <a:pt x="404" y="3421"/>
                </a:cubicBezTo>
                <a:cubicBezTo>
                  <a:pt x="329" y="3421"/>
                  <a:pt x="254" y="3346"/>
                  <a:pt x="254" y="3271"/>
                </a:cubicBezTo>
                <a:cubicBezTo>
                  <a:pt x="254" y="3182"/>
                  <a:pt x="329" y="3122"/>
                  <a:pt x="404" y="3122"/>
                </a:cubicBezTo>
                <a:close/>
                <a:moveTo>
                  <a:pt x="4227" y="3122"/>
                </a:moveTo>
                <a:cubicBezTo>
                  <a:pt x="4302" y="3122"/>
                  <a:pt x="4377" y="3182"/>
                  <a:pt x="4377" y="3271"/>
                </a:cubicBezTo>
                <a:cubicBezTo>
                  <a:pt x="4377" y="3346"/>
                  <a:pt x="4302" y="3421"/>
                  <a:pt x="4227" y="3421"/>
                </a:cubicBezTo>
                <a:cubicBezTo>
                  <a:pt x="4153" y="3421"/>
                  <a:pt x="4078" y="3346"/>
                  <a:pt x="4078" y="3271"/>
                </a:cubicBezTo>
                <a:cubicBezTo>
                  <a:pt x="4078" y="3182"/>
                  <a:pt x="4153" y="3122"/>
                  <a:pt x="4227" y="3122"/>
                </a:cubicBezTo>
                <a:close/>
                <a:moveTo>
                  <a:pt x="2599" y="2599"/>
                </a:moveTo>
                <a:lnTo>
                  <a:pt x="3092" y="2838"/>
                </a:lnTo>
                <a:lnTo>
                  <a:pt x="2420" y="3839"/>
                </a:lnTo>
                <a:cubicBezTo>
                  <a:pt x="2390" y="3824"/>
                  <a:pt x="2360" y="3824"/>
                  <a:pt x="2316" y="3824"/>
                </a:cubicBezTo>
                <a:cubicBezTo>
                  <a:pt x="2286" y="3824"/>
                  <a:pt x="2241" y="3824"/>
                  <a:pt x="2211" y="3839"/>
                </a:cubicBezTo>
                <a:lnTo>
                  <a:pt x="1539" y="2838"/>
                </a:lnTo>
                <a:lnTo>
                  <a:pt x="2032" y="2599"/>
                </a:lnTo>
                <a:cubicBezTo>
                  <a:pt x="2107" y="2674"/>
                  <a:pt x="2211" y="2719"/>
                  <a:pt x="2316" y="2719"/>
                </a:cubicBezTo>
                <a:cubicBezTo>
                  <a:pt x="2420" y="2719"/>
                  <a:pt x="2525" y="2674"/>
                  <a:pt x="2599" y="2599"/>
                </a:cubicBezTo>
                <a:close/>
                <a:moveTo>
                  <a:pt x="1315" y="2958"/>
                </a:moveTo>
                <a:lnTo>
                  <a:pt x="1942" y="3899"/>
                </a:lnTo>
                <a:lnTo>
                  <a:pt x="807" y="3331"/>
                </a:lnTo>
                <a:cubicBezTo>
                  <a:pt x="807" y="3301"/>
                  <a:pt x="807" y="3286"/>
                  <a:pt x="807" y="3271"/>
                </a:cubicBezTo>
                <a:cubicBezTo>
                  <a:pt x="807" y="3242"/>
                  <a:pt x="807" y="3227"/>
                  <a:pt x="807" y="3212"/>
                </a:cubicBezTo>
                <a:lnTo>
                  <a:pt x="1315" y="2958"/>
                </a:lnTo>
                <a:close/>
                <a:moveTo>
                  <a:pt x="3316" y="2958"/>
                </a:moveTo>
                <a:lnTo>
                  <a:pt x="3839" y="3212"/>
                </a:lnTo>
                <a:cubicBezTo>
                  <a:pt x="3839" y="3227"/>
                  <a:pt x="3824" y="3242"/>
                  <a:pt x="3824" y="3271"/>
                </a:cubicBezTo>
                <a:cubicBezTo>
                  <a:pt x="3824" y="3286"/>
                  <a:pt x="3839" y="3301"/>
                  <a:pt x="3839" y="3331"/>
                </a:cubicBezTo>
                <a:lnTo>
                  <a:pt x="2689" y="3899"/>
                </a:lnTo>
                <a:lnTo>
                  <a:pt x="3316" y="2958"/>
                </a:lnTo>
                <a:close/>
                <a:moveTo>
                  <a:pt x="2316" y="4078"/>
                </a:moveTo>
                <a:cubicBezTo>
                  <a:pt x="2405" y="4078"/>
                  <a:pt x="2465" y="4138"/>
                  <a:pt x="2465" y="4227"/>
                </a:cubicBezTo>
                <a:cubicBezTo>
                  <a:pt x="2465" y="4302"/>
                  <a:pt x="2405" y="4377"/>
                  <a:pt x="2316" y="4377"/>
                </a:cubicBezTo>
                <a:cubicBezTo>
                  <a:pt x="2241" y="4377"/>
                  <a:pt x="2166" y="4302"/>
                  <a:pt x="2166" y="4227"/>
                </a:cubicBezTo>
                <a:cubicBezTo>
                  <a:pt x="2166" y="4138"/>
                  <a:pt x="2241" y="4078"/>
                  <a:pt x="2316" y="4078"/>
                </a:cubicBezTo>
                <a:close/>
                <a:moveTo>
                  <a:pt x="2316" y="0"/>
                </a:moveTo>
                <a:cubicBezTo>
                  <a:pt x="2092" y="0"/>
                  <a:pt x="1912" y="180"/>
                  <a:pt x="1912" y="404"/>
                </a:cubicBezTo>
                <a:cubicBezTo>
                  <a:pt x="1912" y="419"/>
                  <a:pt x="1927" y="434"/>
                  <a:pt x="1927" y="463"/>
                </a:cubicBezTo>
                <a:lnTo>
                  <a:pt x="688" y="1076"/>
                </a:lnTo>
                <a:cubicBezTo>
                  <a:pt x="613" y="1001"/>
                  <a:pt x="523" y="956"/>
                  <a:pt x="404" y="956"/>
                </a:cubicBezTo>
                <a:cubicBezTo>
                  <a:pt x="180" y="956"/>
                  <a:pt x="1" y="1136"/>
                  <a:pt x="1" y="1360"/>
                </a:cubicBezTo>
                <a:cubicBezTo>
                  <a:pt x="1" y="1584"/>
                  <a:pt x="180" y="1763"/>
                  <a:pt x="404" y="1763"/>
                </a:cubicBezTo>
                <a:cubicBezTo>
                  <a:pt x="449" y="1763"/>
                  <a:pt x="479" y="1748"/>
                  <a:pt x="508" y="1748"/>
                </a:cubicBezTo>
                <a:lnTo>
                  <a:pt x="897" y="2315"/>
                </a:lnTo>
                <a:lnTo>
                  <a:pt x="508" y="2883"/>
                </a:lnTo>
                <a:cubicBezTo>
                  <a:pt x="479" y="2868"/>
                  <a:pt x="449" y="2868"/>
                  <a:pt x="404" y="2868"/>
                </a:cubicBezTo>
                <a:cubicBezTo>
                  <a:pt x="180" y="2868"/>
                  <a:pt x="1" y="3047"/>
                  <a:pt x="1" y="3271"/>
                </a:cubicBezTo>
                <a:cubicBezTo>
                  <a:pt x="1" y="3480"/>
                  <a:pt x="180" y="3660"/>
                  <a:pt x="404" y="3660"/>
                </a:cubicBezTo>
                <a:cubicBezTo>
                  <a:pt x="523" y="3660"/>
                  <a:pt x="613" y="3615"/>
                  <a:pt x="688" y="3555"/>
                </a:cubicBezTo>
                <a:lnTo>
                  <a:pt x="1927" y="4168"/>
                </a:lnTo>
                <a:cubicBezTo>
                  <a:pt x="1927" y="4182"/>
                  <a:pt x="1912" y="4197"/>
                  <a:pt x="1912" y="4227"/>
                </a:cubicBezTo>
                <a:cubicBezTo>
                  <a:pt x="1912" y="4436"/>
                  <a:pt x="2092" y="4616"/>
                  <a:pt x="2316" y="4616"/>
                </a:cubicBezTo>
                <a:cubicBezTo>
                  <a:pt x="2540" y="4616"/>
                  <a:pt x="2719" y="4436"/>
                  <a:pt x="2719" y="4227"/>
                </a:cubicBezTo>
                <a:cubicBezTo>
                  <a:pt x="2719" y="4197"/>
                  <a:pt x="2719" y="4182"/>
                  <a:pt x="2704" y="4168"/>
                </a:cubicBezTo>
                <a:lnTo>
                  <a:pt x="3944" y="3555"/>
                </a:lnTo>
                <a:cubicBezTo>
                  <a:pt x="4018" y="3615"/>
                  <a:pt x="4123" y="3660"/>
                  <a:pt x="4227" y="3660"/>
                </a:cubicBezTo>
                <a:cubicBezTo>
                  <a:pt x="4451" y="3660"/>
                  <a:pt x="4631" y="3480"/>
                  <a:pt x="4631" y="3271"/>
                </a:cubicBezTo>
                <a:cubicBezTo>
                  <a:pt x="4631" y="3047"/>
                  <a:pt x="4451" y="2868"/>
                  <a:pt x="4227" y="2868"/>
                </a:cubicBezTo>
                <a:cubicBezTo>
                  <a:pt x="4198" y="2868"/>
                  <a:pt x="4153" y="2868"/>
                  <a:pt x="4123" y="2883"/>
                </a:cubicBezTo>
                <a:lnTo>
                  <a:pt x="3749" y="2315"/>
                </a:lnTo>
                <a:lnTo>
                  <a:pt x="4123" y="1748"/>
                </a:lnTo>
                <a:cubicBezTo>
                  <a:pt x="4153" y="1748"/>
                  <a:pt x="4198" y="1763"/>
                  <a:pt x="4227" y="1763"/>
                </a:cubicBezTo>
                <a:cubicBezTo>
                  <a:pt x="4451" y="1763"/>
                  <a:pt x="4631" y="1584"/>
                  <a:pt x="4631" y="1360"/>
                </a:cubicBezTo>
                <a:cubicBezTo>
                  <a:pt x="4631" y="1136"/>
                  <a:pt x="4451" y="956"/>
                  <a:pt x="4227" y="956"/>
                </a:cubicBezTo>
                <a:cubicBezTo>
                  <a:pt x="4123" y="956"/>
                  <a:pt x="4018" y="1001"/>
                  <a:pt x="3944" y="1076"/>
                </a:cubicBezTo>
                <a:lnTo>
                  <a:pt x="2704" y="463"/>
                </a:lnTo>
                <a:cubicBezTo>
                  <a:pt x="2719" y="434"/>
                  <a:pt x="2719" y="419"/>
                  <a:pt x="2719" y="404"/>
                </a:cubicBezTo>
                <a:cubicBezTo>
                  <a:pt x="2719" y="180"/>
                  <a:pt x="2540" y="0"/>
                  <a:pt x="2316" y="0"/>
                </a:cubicBezTo>
                <a:close/>
              </a:path>
            </a:pathLst>
          </a:custGeom>
          <a:solidFill>
            <a:srgbClr val="5E5E5E"/>
          </a:solidFill>
          <a:ln w="9525" cap="flat" cmpd="sng">
            <a:solidFill>
              <a:srgbClr val="5E5E5E"/>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8"/>
          <p:cNvSpPr/>
          <p:nvPr/>
        </p:nvSpPr>
        <p:spPr>
          <a:xfrm>
            <a:off x="3307488" y="2065578"/>
            <a:ext cx="166681" cy="166153"/>
          </a:xfrm>
          <a:custGeom>
            <a:avLst/>
            <a:gdLst/>
            <a:ahLst/>
            <a:cxnLst/>
            <a:rect l="l" t="t" r="r" b="b"/>
            <a:pathLst>
              <a:path w="4631" h="4616" extrusionOk="0">
                <a:moveTo>
                  <a:pt x="2316" y="254"/>
                </a:moveTo>
                <a:cubicBezTo>
                  <a:pt x="2405" y="254"/>
                  <a:pt x="2465" y="314"/>
                  <a:pt x="2465" y="404"/>
                </a:cubicBezTo>
                <a:cubicBezTo>
                  <a:pt x="2465" y="478"/>
                  <a:pt x="2405" y="553"/>
                  <a:pt x="2316" y="553"/>
                </a:cubicBezTo>
                <a:cubicBezTo>
                  <a:pt x="2241" y="553"/>
                  <a:pt x="2166" y="478"/>
                  <a:pt x="2166" y="404"/>
                </a:cubicBezTo>
                <a:cubicBezTo>
                  <a:pt x="2166" y="314"/>
                  <a:pt x="2241" y="254"/>
                  <a:pt x="2316" y="254"/>
                </a:cubicBezTo>
                <a:close/>
                <a:moveTo>
                  <a:pt x="404" y="1210"/>
                </a:moveTo>
                <a:cubicBezTo>
                  <a:pt x="493" y="1210"/>
                  <a:pt x="553" y="1270"/>
                  <a:pt x="553" y="1360"/>
                </a:cubicBezTo>
                <a:cubicBezTo>
                  <a:pt x="553" y="1434"/>
                  <a:pt x="493" y="1509"/>
                  <a:pt x="404" y="1509"/>
                </a:cubicBezTo>
                <a:cubicBezTo>
                  <a:pt x="329" y="1509"/>
                  <a:pt x="254" y="1434"/>
                  <a:pt x="254" y="1360"/>
                </a:cubicBezTo>
                <a:cubicBezTo>
                  <a:pt x="254" y="1270"/>
                  <a:pt x="329" y="1210"/>
                  <a:pt x="404" y="1210"/>
                </a:cubicBezTo>
                <a:close/>
                <a:moveTo>
                  <a:pt x="4227" y="1210"/>
                </a:moveTo>
                <a:cubicBezTo>
                  <a:pt x="4302" y="1210"/>
                  <a:pt x="4377" y="1270"/>
                  <a:pt x="4377" y="1360"/>
                </a:cubicBezTo>
                <a:cubicBezTo>
                  <a:pt x="4377" y="1434"/>
                  <a:pt x="4302" y="1509"/>
                  <a:pt x="4227" y="1509"/>
                </a:cubicBezTo>
                <a:cubicBezTo>
                  <a:pt x="4153" y="1509"/>
                  <a:pt x="4078" y="1434"/>
                  <a:pt x="4078" y="1360"/>
                </a:cubicBezTo>
                <a:cubicBezTo>
                  <a:pt x="4078" y="1270"/>
                  <a:pt x="4153" y="1210"/>
                  <a:pt x="4227" y="1210"/>
                </a:cubicBezTo>
                <a:close/>
                <a:moveTo>
                  <a:pt x="1957" y="732"/>
                </a:moveTo>
                <a:lnTo>
                  <a:pt x="1315" y="1673"/>
                </a:lnTo>
                <a:lnTo>
                  <a:pt x="807" y="1419"/>
                </a:lnTo>
                <a:cubicBezTo>
                  <a:pt x="807" y="1389"/>
                  <a:pt x="807" y="1375"/>
                  <a:pt x="807" y="1360"/>
                </a:cubicBezTo>
                <a:cubicBezTo>
                  <a:pt x="807" y="1345"/>
                  <a:pt x="807" y="1315"/>
                  <a:pt x="807" y="1300"/>
                </a:cubicBezTo>
                <a:lnTo>
                  <a:pt x="1957" y="732"/>
                </a:lnTo>
                <a:close/>
                <a:moveTo>
                  <a:pt x="2689" y="732"/>
                </a:moveTo>
                <a:lnTo>
                  <a:pt x="3839" y="1300"/>
                </a:lnTo>
                <a:cubicBezTo>
                  <a:pt x="3839" y="1315"/>
                  <a:pt x="3824" y="1345"/>
                  <a:pt x="3824" y="1360"/>
                </a:cubicBezTo>
                <a:cubicBezTo>
                  <a:pt x="3824" y="1375"/>
                  <a:pt x="3839" y="1389"/>
                  <a:pt x="3839" y="1419"/>
                </a:cubicBezTo>
                <a:lnTo>
                  <a:pt x="3316" y="1673"/>
                </a:lnTo>
                <a:lnTo>
                  <a:pt x="2689" y="732"/>
                </a:lnTo>
                <a:close/>
                <a:moveTo>
                  <a:pt x="2420" y="792"/>
                </a:moveTo>
                <a:lnTo>
                  <a:pt x="3092" y="1793"/>
                </a:lnTo>
                <a:lnTo>
                  <a:pt x="2599" y="2032"/>
                </a:lnTo>
                <a:cubicBezTo>
                  <a:pt x="2525" y="1957"/>
                  <a:pt x="2420" y="1912"/>
                  <a:pt x="2316" y="1912"/>
                </a:cubicBezTo>
                <a:cubicBezTo>
                  <a:pt x="2211" y="1912"/>
                  <a:pt x="2107" y="1957"/>
                  <a:pt x="2032" y="2032"/>
                </a:cubicBezTo>
                <a:lnTo>
                  <a:pt x="1539" y="1793"/>
                </a:lnTo>
                <a:lnTo>
                  <a:pt x="2211" y="792"/>
                </a:lnTo>
                <a:cubicBezTo>
                  <a:pt x="2241" y="792"/>
                  <a:pt x="2286" y="807"/>
                  <a:pt x="2316" y="807"/>
                </a:cubicBezTo>
                <a:cubicBezTo>
                  <a:pt x="2360" y="807"/>
                  <a:pt x="2390" y="792"/>
                  <a:pt x="2420" y="792"/>
                </a:cubicBezTo>
                <a:close/>
                <a:moveTo>
                  <a:pt x="777" y="1688"/>
                </a:moveTo>
                <a:lnTo>
                  <a:pt x="1180" y="1882"/>
                </a:lnTo>
                <a:lnTo>
                  <a:pt x="1046" y="2091"/>
                </a:lnTo>
                <a:lnTo>
                  <a:pt x="777" y="1688"/>
                </a:lnTo>
                <a:close/>
                <a:moveTo>
                  <a:pt x="3854" y="1688"/>
                </a:moveTo>
                <a:lnTo>
                  <a:pt x="3585" y="2091"/>
                </a:lnTo>
                <a:lnTo>
                  <a:pt x="3451" y="1882"/>
                </a:lnTo>
                <a:lnTo>
                  <a:pt x="3854" y="1688"/>
                </a:lnTo>
                <a:close/>
                <a:moveTo>
                  <a:pt x="2316" y="2166"/>
                </a:moveTo>
                <a:cubicBezTo>
                  <a:pt x="2405" y="2166"/>
                  <a:pt x="2465" y="2226"/>
                  <a:pt x="2465" y="2315"/>
                </a:cubicBezTo>
                <a:cubicBezTo>
                  <a:pt x="2465" y="2390"/>
                  <a:pt x="2405" y="2465"/>
                  <a:pt x="2316" y="2465"/>
                </a:cubicBezTo>
                <a:cubicBezTo>
                  <a:pt x="2241" y="2465"/>
                  <a:pt x="2166" y="2390"/>
                  <a:pt x="2166" y="2315"/>
                </a:cubicBezTo>
                <a:cubicBezTo>
                  <a:pt x="2166" y="2226"/>
                  <a:pt x="2241" y="2166"/>
                  <a:pt x="2316" y="2166"/>
                </a:cubicBezTo>
                <a:close/>
                <a:moveTo>
                  <a:pt x="1405" y="2002"/>
                </a:moveTo>
                <a:lnTo>
                  <a:pt x="1927" y="2256"/>
                </a:lnTo>
                <a:cubicBezTo>
                  <a:pt x="1927" y="2271"/>
                  <a:pt x="1912" y="2301"/>
                  <a:pt x="1912" y="2315"/>
                </a:cubicBezTo>
                <a:cubicBezTo>
                  <a:pt x="1912" y="2330"/>
                  <a:pt x="1927" y="2345"/>
                  <a:pt x="1927" y="2375"/>
                </a:cubicBezTo>
                <a:lnTo>
                  <a:pt x="1405" y="2629"/>
                </a:lnTo>
                <a:lnTo>
                  <a:pt x="1195" y="2315"/>
                </a:lnTo>
                <a:lnTo>
                  <a:pt x="1405" y="2002"/>
                </a:lnTo>
                <a:close/>
                <a:moveTo>
                  <a:pt x="3227" y="2002"/>
                </a:moveTo>
                <a:lnTo>
                  <a:pt x="3436" y="2315"/>
                </a:lnTo>
                <a:lnTo>
                  <a:pt x="3227" y="2629"/>
                </a:lnTo>
                <a:lnTo>
                  <a:pt x="2704" y="2375"/>
                </a:lnTo>
                <a:cubicBezTo>
                  <a:pt x="2719" y="2345"/>
                  <a:pt x="2719" y="2330"/>
                  <a:pt x="2719" y="2315"/>
                </a:cubicBezTo>
                <a:cubicBezTo>
                  <a:pt x="2719" y="2301"/>
                  <a:pt x="2719" y="2271"/>
                  <a:pt x="2704" y="2256"/>
                </a:cubicBezTo>
                <a:lnTo>
                  <a:pt x="3227" y="2002"/>
                </a:lnTo>
                <a:close/>
                <a:moveTo>
                  <a:pt x="1046" y="2540"/>
                </a:moveTo>
                <a:lnTo>
                  <a:pt x="1180" y="2749"/>
                </a:lnTo>
                <a:lnTo>
                  <a:pt x="777" y="2943"/>
                </a:lnTo>
                <a:lnTo>
                  <a:pt x="1046" y="2540"/>
                </a:lnTo>
                <a:close/>
                <a:moveTo>
                  <a:pt x="3585" y="2540"/>
                </a:moveTo>
                <a:lnTo>
                  <a:pt x="3854" y="2943"/>
                </a:lnTo>
                <a:lnTo>
                  <a:pt x="3451" y="2749"/>
                </a:lnTo>
                <a:lnTo>
                  <a:pt x="3585" y="2540"/>
                </a:lnTo>
                <a:close/>
                <a:moveTo>
                  <a:pt x="404" y="3122"/>
                </a:moveTo>
                <a:cubicBezTo>
                  <a:pt x="493" y="3122"/>
                  <a:pt x="553" y="3182"/>
                  <a:pt x="553" y="3271"/>
                </a:cubicBezTo>
                <a:cubicBezTo>
                  <a:pt x="553" y="3346"/>
                  <a:pt x="493" y="3421"/>
                  <a:pt x="404" y="3421"/>
                </a:cubicBezTo>
                <a:cubicBezTo>
                  <a:pt x="329" y="3421"/>
                  <a:pt x="254" y="3346"/>
                  <a:pt x="254" y="3271"/>
                </a:cubicBezTo>
                <a:cubicBezTo>
                  <a:pt x="254" y="3182"/>
                  <a:pt x="329" y="3122"/>
                  <a:pt x="404" y="3122"/>
                </a:cubicBezTo>
                <a:close/>
                <a:moveTo>
                  <a:pt x="4227" y="3122"/>
                </a:moveTo>
                <a:cubicBezTo>
                  <a:pt x="4302" y="3122"/>
                  <a:pt x="4377" y="3182"/>
                  <a:pt x="4377" y="3271"/>
                </a:cubicBezTo>
                <a:cubicBezTo>
                  <a:pt x="4377" y="3346"/>
                  <a:pt x="4302" y="3421"/>
                  <a:pt x="4227" y="3421"/>
                </a:cubicBezTo>
                <a:cubicBezTo>
                  <a:pt x="4153" y="3421"/>
                  <a:pt x="4078" y="3346"/>
                  <a:pt x="4078" y="3271"/>
                </a:cubicBezTo>
                <a:cubicBezTo>
                  <a:pt x="4078" y="3182"/>
                  <a:pt x="4153" y="3122"/>
                  <a:pt x="4227" y="3122"/>
                </a:cubicBezTo>
                <a:close/>
                <a:moveTo>
                  <a:pt x="2599" y="2599"/>
                </a:moveTo>
                <a:lnTo>
                  <a:pt x="3092" y="2838"/>
                </a:lnTo>
                <a:lnTo>
                  <a:pt x="2420" y="3839"/>
                </a:lnTo>
                <a:cubicBezTo>
                  <a:pt x="2390" y="3824"/>
                  <a:pt x="2360" y="3824"/>
                  <a:pt x="2316" y="3824"/>
                </a:cubicBezTo>
                <a:cubicBezTo>
                  <a:pt x="2286" y="3824"/>
                  <a:pt x="2241" y="3824"/>
                  <a:pt x="2211" y="3839"/>
                </a:cubicBezTo>
                <a:lnTo>
                  <a:pt x="1539" y="2838"/>
                </a:lnTo>
                <a:lnTo>
                  <a:pt x="2032" y="2599"/>
                </a:lnTo>
                <a:cubicBezTo>
                  <a:pt x="2107" y="2674"/>
                  <a:pt x="2211" y="2719"/>
                  <a:pt x="2316" y="2719"/>
                </a:cubicBezTo>
                <a:cubicBezTo>
                  <a:pt x="2420" y="2719"/>
                  <a:pt x="2525" y="2674"/>
                  <a:pt x="2599" y="2599"/>
                </a:cubicBezTo>
                <a:close/>
                <a:moveTo>
                  <a:pt x="1315" y="2958"/>
                </a:moveTo>
                <a:lnTo>
                  <a:pt x="1942" y="3899"/>
                </a:lnTo>
                <a:lnTo>
                  <a:pt x="807" y="3331"/>
                </a:lnTo>
                <a:cubicBezTo>
                  <a:pt x="807" y="3301"/>
                  <a:pt x="807" y="3286"/>
                  <a:pt x="807" y="3271"/>
                </a:cubicBezTo>
                <a:cubicBezTo>
                  <a:pt x="807" y="3242"/>
                  <a:pt x="807" y="3227"/>
                  <a:pt x="807" y="3212"/>
                </a:cubicBezTo>
                <a:lnTo>
                  <a:pt x="1315" y="2958"/>
                </a:lnTo>
                <a:close/>
                <a:moveTo>
                  <a:pt x="3316" y="2958"/>
                </a:moveTo>
                <a:lnTo>
                  <a:pt x="3839" y="3212"/>
                </a:lnTo>
                <a:cubicBezTo>
                  <a:pt x="3839" y="3227"/>
                  <a:pt x="3824" y="3242"/>
                  <a:pt x="3824" y="3271"/>
                </a:cubicBezTo>
                <a:cubicBezTo>
                  <a:pt x="3824" y="3286"/>
                  <a:pt x="3839" y="3301"/>
                  <a:pt x="3839" y="3331"/>
                </a:cubicBezTo>
                <a:lnTo>
                  <a:pt x="2689" y="3899"/>
                </a:lnTo>
                <a:lnTo>
                  <a:pt x="3316" y="2958"/>
                </a:lnTo>
                <a:close/>
                <a:moveTo>
                  <a:pt x="2316" y="4078"/>
                </a:moveTo>
                <a:cubicBezTo>
                  <a:pt x="2405" y="4078"/>
                  <a:pt x="2465" y="4138"/>
                  <a:pt x="2465" y="4227"/>
                </a:cubicBezTo>
                <a:cubicBezTo>
                  <a:pt x="2465" y="4302"/>
                  <a:pt x="2405" y="4377"/>
                  <a:pt x="2316" y="4377"/>
                </a:cubicBezTo>
                <a:cubicBezTo>
                  <a:pt x="2241" y="4377"/>
                  <a:pt x="2166" y="4302"/>
                  <a:pt x="2166" y="4227"/>
                </a:cubicBezTo>
                <a:cubicBezTo>
                  <a:pt x="2166" y="4138"/>
                  <a:pt x="2241" y="4078"/>
                  <a:pt x="2316" y="4078"/>
                </a:cubicBezTo>
                <a:close/>
                <a:moveTo>
                  <a:pt x="2316" y="0"/>
                </a:moveTo>
                <a:cubicBezTo>
                  <a:pt x="2092" y="0"/>
                  <a:pt x="1912" y="180"/>
                  <a:pt x="1912" y="404"/>
                </a:cubicBezTo>
                <a:cubicBezTo>
                  <a:pt x="1912" y="419"/>
                  <a:pt x="1927" y="434"/>
                  <a:pt x="1927" y="463"/>
                </a:cubicBezTo>
                <a:lnTo>
                  <a:pt x="688" y="1076"/>
                </a:lnTo>
                <a:cubicBezTo>
                  <a:pt x="613" y="1001"/>
                  <a:pt x="523" y="956"/>
                  <a:pt x="404" y="956"/>
                </a:cubicBezTo>
                <a:cubicBezTo>
                  <a:pt x="180" y="956"/>
                  <a:pt x="1" y="1136"/>
                  <a:pt x="1" y="1360"/>
                </a:cubicBezTo>
                <a:cubicBezTo>
                  <a:pt x="1" y="1584"/>
                  <a:pt x="180" y="1763"/>
                  <a:pt x="404" y="1763"/>
                </a:cubicBezTo>
                <a:cubicBezTo>
                  <a:pt x="449" y="1763"/>
                  <a:pt x="479" y="1748"/>
                  <a:pt x="508" y="1748"/>
                </a:cubicBezTo>
                <a:lnTo>
                  <a:pt x="897" y="2315"/>
                </a:lnTo>
                <a:lnTo>
                  <a:pt x="508" y="2883"/>
                </a:lnTo>
                <a:cubicBezTo>
                  <a:pt x="479" y="2868"/>
                  <a:pt x="449" y="2868"/>
                  <a:pt x="404" y="2868"/>
                </a:cubicBezTo>
                <a:cubicBezTo>
                  <a:pt x="180" y="2868"/>
                  <a:pt x="1" y="3047"/>
                  <a:pt x="1" y="3271"/>
                </a:cubicBezTo>
                <a:cubicBezTo>
                  <a:pt x="1" y="3480"/>
                  <a:pt x="180" y="3660"/>
                  <a:pt x="404" y="3660"/>
                </a:cubicBezTo>
                <a:cubicBezTo>
                  <a:pt x="523" y="3660"/>
                  <a:pt x="613" y="3615"/>
                  <a:pt x="688" y="3555"/>
                </a:cubicBezTo>
                <a:lnTo>
                  <a:pt x="1927" y="4168"/>
                </a:lnTo>
                <a:cubicBezTo>
                  <a:pt x="1927" y="4182"/>
                  <a:pt x="1912" y="4197"/>
                  <a:pt x="1912" y="4227"/>
                </a:cubicBezTo>
                <a:cubicBezTo>
                  <a:pt x="1912" y="4436"/>
                  <a:pt x="2092" y="4616"/>
                  <a:pt x="2316" y="4616"/>
                </a:cubicBezTo>
                <a:cubicBezTo>
                  <a:pt x="2540" y="4616"/>
                  <a:pt x="2719" y="4436"/>
                  <a:pt x="2719" y="4227"/>
                </a:cubicBezTo>
                <a:cubicBezTo>
                  <a:pt x="2719" y="4197"/>
                  <a:pt x="2719" y="4182"/>
                  <a:pt x="2704" y="4168"/>
                </a:cubicBezTo>
                <a:lnTo>
                  <a:pt x="3944" y="3555"/>
                </a:lnTo>
                <a:cubicBezTo>
                  <a:pt x="4018" y="3615"/>
                  <a:pt x="4123" y="3660"/>
                  <a:pt x="4227" y="3660"/>
                </a:cubicBezTo>
                <a:cubicBezTo>
                  <a:pt x="4451" y="3660"/>
                  <a:pt x="4631" y="3480"/>
                  <a:pt x="4631" y="3271"/>
                </a:cubicBezTo>
                <a:cubicBezTo>
                  <a:pt x="4631" y="3047"/>
                  <a:pt x="4451" y="2868"/>
                  <a:pt x="4227" y="2868"/>
                </a:cubicBezTo>
                <a:cubicBezTo>
                  <a:pt x="4198" y="2868"/>
                  <a:pt x="4153" y="2868"/>
                  <a:pt x="4123" y="2883"/>
                </a:cubicBezTo>
                <a:lnTo>
                  <a:pt x="3749" y="2315"/>
                </a:lnTo>
                <a:lnTo>
                  <a:pt x="4123" y="1748"/>
                </a:lnTo>
                <a:cubicBezTo>
                  <a:pt x="4153" y="1748"/>
                  <a:pt x="4198" y="1763"/>
                  <a:pt x="4227" y="1763"/>
                </a:cubicBezTo>
                <a:cubicBezTo>
                  <a:pt x="4451" y="1763"/>
                  <a:pt x="4631" y="1584"/>
                  <a:pt x="4631" y="1360"/>
                </a:cubicBezTo>
                <a:cubicBezTo>
                  <a:pt x="4631" y="1136"/>
                  <a:pt x="4451" y="956"/>
                  <a:pt x="4227" y="956"/>
                </a:cubicBezTo>
                <a:cubicBezTo>
                  <a:pt x="4123" y="956"/>
                  <a:pt x="4018" y="1001"/>
                  <a:pt x="3944" y="1076"/>
                </a:cubicBezTo>
                <a:lnTo>
                  <a:pt x="2704" y="463"/>
                </a:lnTo>
                <a:cubicBezTo>
                  <a:pt x="2719" y="434"/>
                  <a:pt x="2719" y="419"/>
                  <a:pt x="2719" y="404"/>
                </a:cubicBezTo>
                <a:cubicBezTo>
                  <a:pt x="2719" y="180"/>
                  <a:pt x="2540" y="0"/>
                  <a:pt x="2316" y="0"/>
                </a:cubicBezTo>
                <a:close/>
              </a:path>
            </a:pathLst>
          </a:custGeom>
          <a:solidFill>
            <a:srgbClr val="A9B6DC"/>
          </a:solidFill>
          <a:ln w="9525" cap="flat" cmpd="sng">
            <a:solidFill>
              <a:srgbClr val="A9B6DC"/>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8"/>
          <p:cNvSpPr/>
          <p:nvPr/>
        </p:nvSpPr>
        <p:spPr>
          <a:xfrm>
            <a:off x="3835658" y="2065579"/>
            <a:ext cx="166681" cy="166153"/>
          </a:xfrm>
          <a:custGeom>
            <a:avLst/>
            <a:gdLst/>
            <a:ahLst/>
            <a:cxnLst/>
            <a:rect l="l" t="t" r="r" b="b"/>
            <a:pathLst>
              <a:path w="4631" h="4616" extrusionOk="0">
                <a:moveTo>
                  <a:pt x="2316" y="254"/>
                </a:moveTo>
                <a:cubicBezTo>
                  <a:pt x="2405" y="254"/>
                  <a:pt x="2465" y="314"/>
                  <a:pt x="2465" y="404"/>
                </a:cubicBezTo>
                <a:cubicBezTo>
                  <a:pt x="2465" y="478"/>
                  <a:pt x="2405" y="553"/>
                  <a:pt x="2316" y="553"/>
                </a:cubicBezTo>
                <a:cubicBezTo>
                  <a:pt x="2241" y="553"/>
                  <a:pt x="2166" y="478"/>
                  <a:pt x="2166" y="404"/>
                </a:cubicBezTo>
                <a:cubicBezTo>
                  <a:pt x="2166" y="314"/>
                  <a:pt x="2241" y="254"/>
                  <a:pt x="2316" y="254"/>
                </a:cubicBezTo>
                <a:close/>
                <a:moveTo>
                  <a:pt x="404" y="1210"/>
                </a:moveTo>
                <a:cubicBezTo>
                  <a:pt x="493" y="1210"/>
                  <a:pt x="553" y="1270"/>
                  <a:pt x="553" y="1360"/>
                </a:cubicBezTo>
                <a:cubicBezTo>
                  <a:pt x="553" y="1434"/>
                  <a:pt x="493" y="1509"/>
                  <a:pt x="404" y="1509"/>
                </a:cubicBezTo>
                <a:cubicBezTo>
                  <a:pt x="329" y="1509"/>
                  <a:pt x="254" y="1434"/>
                  <a:pt x="254" y="1360"/>
                </a:cubicBezTo>
                <a:cubicBezTo>
                  <a:pt x="254" y="1270"/>
                  <a:pt x="329" y="1210"/>
                  <a:pt x="404" y="1210"/>
                </a:cubicBezTo>
                <a:close/>
                <a:moveTo>
                  <a:pt x="4227" y="1210"/>
                </a:moveTo>
                <a:cubicBezTo>
                  <a:pt x="4302" y="1210"/>
                  <a:pt x="4377" y="1270"/>
                  <a:pt x="4377" y="1360"/>
                </a:cubicBezTo>
                <a:cubicBezTo>
                  <a:pt x="4377" y="1434"/>
                  <a:pt x="4302" y="1509"/>
                  <a:pt x="4227" y="1509"/>
                </a:cubicBezTo>
                <a:cubicBezTo>
                  <a:pt x="4153" y="1509"/>
                  <a:pt x="4078" y="1434"/>
                  <a:pt x="4078" y="1360"/>
                </a:cubicBezTo>
                <a:cubicBezTo>
                  <a:pt x="4078" y="1270"/>
                  <a:pt x="4153" y="1210"/>
                  <a:pt x="4227" y="1210"/>
                </a:cubicBezTo>
                <a:close/>
                <a:moveTo>
                  <a:pt x="1957" y="732"/>
                </a:moveTo>
                <a:lnTo>
                  <a:pt x="1315" y="1673"/>
                </a:lnTo>
                <a:lnTo>
                  <a:pt x="807" y="1419"/>
                </a:lnTo>
                <a:cubicBezTo>
                  <a:pt x="807" y="1389"/>
                  <a:pt x="807" y="1375"/>
                  <a:pt x="807" y="1360"/>
                </a:cubicBezTo>
                <a:cubicBezTo>
                  <a:pt x="807" y="1345"/>
                  <a:pt x="807" y="1315"/>
                  <a:pt x="807" y="1300"/>
                </a:cubicBezTo>
                <a:lnTo>
                  <a:pt x="1957" y="732"/>
                </a:lnTo>
                <a:close/>
                <a:moveTo>
                  <a:pt x="2689" y="732"/>
                </a:moveTo>
                <a:lnTo>
                  <a:pt x="3839" y="1300"/>
                </a:lnTo>
                <a:cubicBezTo>
                  <a:pt x="3839" y="1315"/>
                  <a:pt x="3824" y="1345"/>
                  <a:pt x="3824" y="1360"/>
                </a:cubicBezTo>
                <a:cubicBezTo>
                  <a:pt x="3824" y="1375"/>
                  <a:pt x="3839" y="1389"/>
                  <a:pt x="3839" y="1419"/>
                </a:cubicBezTo>
                <a:lnTo>
                  <a:pt x="3316" y="1673"/>
                </a:lnTo>
                <a:lnTo>
                  <a:pt x="2689" y="732"/>
                </a:lnTo>
                <a:close/>
                <a:moveTo>
                  <a:pt x="2420" y="792"/>
                </a:moveTo>
                <a:lnTo>
                  <a:pt x="3092" y="1793"/>
                </a:lnTo>
                <a:lnTo>
                  <a:pt x="2599" y="2032"/>
                </a:lnTo>
                <a:cubicBezTo>
                  <a:pt x="2525" y="1957"/>
                  <a:pt x="2420" y="1912"/>
                  <a:pt x="2316" y="1912"/>
                </a:cubicBezTo>
                <a:cubicBezTo>
                  <a:pt x="2211" y="1912"/>
                  <a:pt x="2107" y="1957"/>
                  <a:pt x="2032" y="2032"/>
                </a:cubicBezTo>
                <a:lnTo>
                  <a:pt x="1539" y="1793"/>
                </a:lnTo>
                <a:lnTo>
                  <a:pt x="2211" y="792"/>
                </a:lnTo>
                <a:cubicBezTo>
                  <a:pt x="2241" y="792"/>
                  <a:pt x="2286" y="807"/>
                  <a:pt x="2316" y="807"/>
                </a:cubicBezTo>
                <a:cubicBezTo>
                  <a:pt x="2360" y="807"/>
                  <a:pt x="2390" y="792"/>
                  <a:pt x="2420" y="792"/>
                </a:cubicBezTo>
                <a:close/>
                <a:moveTo>
                  <a:pt x="777" y="1688"/>
                </a:moveTo>
                <a:lnTo>
                  <a:pt x="1180" y="1882"/>
                </a:lnTo>
                <a:lnTo>
                  <a:pt x="1046" y="2091"/>
                </a:lnTo>
                <a:lnTo>
                  <a:pt x="777" y="1688"/>
                </a:lnTo>
                <a:close/>
                <a:moveTo>
                  <a:pt x="3854" y="1688"/>
                </a:moveTo>
                <a:lnTo>
                  <a:pt x="3585" y="2091"/>
                </a:lnTo>
                <a:lnTo>
                  <a:pt x="3451" y="1882"/>
                </a:lnTo>
                <a:lnTo>
                  <a:pt x="3854" y="1688"/>
                </a:lnTo>
                <a:close/>
                <a:moveTo>
                  <a:pt x="2316" y="2166"/>
                </a:moveTo>
                <a:cubicBezTo>
                  <a:pt x="2405" y="2166"/>
                  <a:pt x="2465" y="2226"/>
                  <a:pt x="2465" y="2315"/>
                </a:cubicBezTo>
                <a:cubicBezTo>
                  <a:pt x="2465" y="2390"/>
                  <a:pt x="2405" y="2465"/>
                  <a:pt x="2316" y="2465"/>
                </a:cubicBezTo>
                <a:cubicBezTo>
                  <a:pt x="2241" y="2465"/>
                  <a:pt x="2166" y="2390"/>
                  <a:pt x="2166" y="2315"/>
                </a:cubicBezTo>
                <a:cubicBezTo>
                  <a:pt x="2166" y="2226"/>
                  <a:pt x="2241" y="2166"/>
                  <a:pt x="2316" y="2166"/>
                </a:cubicBezTo>
                <a:close/>
                <a:moveTo>
                  <a:pt x="1405" y="2002"/>
                </a:moveTo>
                <a:lnTo>
                  <a:pt x="1927" y="2256"/>
                </a:lnTo>
                <a:cubicBezTo>
                  <a:pt x="1927" y="2271"/>
                  <a:pt x="1912" y="2301"/>
                  <a:pt x="1912" y="2315"/>
                </a:cubicBezTo>
                <a:cubicBezTo>
                  <a:pt x="1912" y="2330"/>
                  <a:pt x="1927" y="2345"/>
                  <a:pt x="1927" y="2375"/>
                </a:cubicBezTo>
                <a:lnTo>
                  <a:pt x="1405" y="2629"/>
                </a:lnTo>
                <a:lnTo>
                  <a:pt x="1195" y="2315"/>
                </a:lnTo>
                <a:lnTo>
                  <a:pt x="1405" y="2002"/>
                </a:lnTo>
                <a:close/>
                <a:moveTo>
                  <a:pt x="3227" y="2002"/>
                </a:moveTo>
                <a:lnTo>
                  <a:pt x="3436" y="2315"/>
                </a:lnTo>
                <a:lnTo>
                  <a:pt x="3227" y="2629"/>
                </a:lnTo>
                <a:lnTo>
                  <a:pt x="2704" y="2375"/>
                </a:lnTo>
                <a:cubicBezTo>
                  <a:pt x="2719" y="2345"/>
                  <a:pt x="2719" y="2330"/>
                  <a:pt x="2719" y="2315"/>
                </a:cubicBezTo>
                <a:cubicBezTo>
                  <a:pt x="2719" y="2301"/>
                  <a:pt x="2719" y="2271"/>
                  <a:pt x="2704" y="2256"/>
                </a:cubicBezTo>
                <a:lnTo>
                  <a:pt x="3227" y="2002"/>
                </a:lnTo>
                <a:close/>
                <a:moveTo>
                  <a:pt x="1046" y="2540"/>
                </a:moveTo>
                <a:lnTo>
                  <a:pt x="1180" y="2749"/>
                </a:lnTo>
                <a:lnTo>
                  <a:pt x="777" y="2943"/>
                </a:lnTo>
                <a:lnTo>
                  <a:pt x="1046" y="2540"/>
                </a:lnTo>
                <a:close/>
                <a:moveTo>
                  <a:pt x="3585" y="2540"/>
                </a:moveTo>
                <a:lnTo>
                  <a:pt x="3854" y="2943"/>
                </a:lnTo>
                <a:lnTo>
                  <a:pt x="3451" y="2749"/>
                </a:lnTo>
                <a:lnTo>
                  <a:pt x="3585" y="2540"/>
                </a:lnTo>
                <a:close/>
                <a:moveTo>
                  <a:pt x="404" y="3122"/>
                </a:moveTo>
                <a:cubicBezTo>
                  <a:pt x="493" y="3122"/>
                  <a:pt x="553" y="3182"/>
                  <a:pt x="553" y="3271"/>
                </a:cubicBezTo>
                <a:cubicBezTo>
                  <a:pt x="553" y="3346"/>
                  <a:pt x="493" y="3421"/>
                  <a:pt x="404" y="3421"/>
                </a:cubicBezTo>
                <a:cubicBezTo>
                  <a:pt x="329" y="3421"/>
                  <a:pt x="254" y="3346"/>
                  <a:pt x="254" y="3271"/>
                </a:cubicBezTo>
                <a:cubicBezTo>
                  <a:pt x="254" y="3182"/>
                  <a:pt x="329" y="3122"/>
                  <a:pt x="404" y="3122"/>
                </a:cubicBezTo>
                <a:close/>
                <a:moveTo>
                  <a:pt x="4227" y="3122"/>
                </a:moveTo>
                <a:cubicBezTo>
                  <a:pt x="4302" y="3122"/>
                  <a:pt x="4377" y="3182"/>
                  <a:pt x="4377" y="3271"/>
                </a:cubicBezTo>
                <a:cubicBezTo>
                  <a:pt x="4377" y="3346"/>
                  <a:pt x="4302" y="3421"/>
                  <a:pt x="4227" y="3421"/>
                </a:cubicBezTo>
                <a:cubicBezTo>
                  <a:pt x="4153" y="3421"/>
                  <a:pt x="4078" y="3346"/>
                  <a:pt x="4078" y="3271"/>
                </a:cubicBezTo>
                <a:cubicBezTo>
                  <a:pt x="4078" y="3182"/>
                  <a:pt x="4153" y="3122"/>
                  <a:pt x="4227" y="3122"/>
                </a:cubicBezTo>
                <a:close/>
                <a:moveTo>
                  <a:pt x="2599" y="2599"/>
                </a:moveTo>
                <a:lnTo>
                  <a:pt x="3092" y="2838"/>
                </a:lnTo>
                <a:lnTo>
                  <a:pt x="2420" y="3839"/>
                </a:lnTo>
                <a:cubicBezTo>
                  <a:pt x="2390" y="3824"/>
                  <a:pt x="2360" y="3824"/>
                  <a:pt x="2316" y="3824"/>
                </a:cubicBezTo>
                <a:cubicBezTo>
                  <a:pt x="2286" y="3824"/>
                  <a:pt x="2241" y="3824"/>
                  <a:pt x="2211" y="3839"/>
                </a:cubicBezTo>
                <a:lnTo>
                  <a:pt x="1539" y="2838"/>
                </a:lnTo>
                <a:lnTo>
                  <a:pt x="2032" y="2599"/>
                </a:lnTo>
                <a:cubicBezTo>
                  <a:pt x="2107" y="2674"/>
                  <a:pt x="2211" y="2719"/>
                  <a:pt x="2316" y="2719"/>
                </a:cubicBezTo>
                <a:cubicBezTo>
                  <a:pt x="2420" y="2719"/>
                  <a:pt x="2525" y="2674"/>
                  <a:pt x="2599" y="2599"/>
                </a:cubicBezTo>
                <a:close/>
                <a:moveTo>
                  <a:pt x="1315" y="2958"/>
                </a:moveTo>
                <a:lnTo>
                  <a:pt x="1942" y="3899"/>
                </a:lnTo>
                <a:lnTo>
                  <a:pt x="807" y="3331"/>
                </a:lnTo>
                <a:cubicBezTo>
                  <a:pt x="807" y="3301"/>
                  <a:pt x="807" y="3286"/>
                  <a:pt x="807" y="3271"/>
                </a:cubicBezTo>
                <a:cubicBezTo>
                  <a:pt x="807" y="3242"/>
                  <a:pt x="807" y="3227"/>
                  <a:pt x="807" y="3212"/>
                </a:cubicBezTo>
                <a:lnTo>
                  <a:pt x="1315" y="2958"/>
                </a:lnTo>
                <a:close/>
                <a:moveTo>
                  <a:pt x="3316" y="2958"/>
                </a:moveTo>
                <a:lnTo>
                  <a:pt x="3839" y="3212"/>
                </a:lnTo>
                <a:cubicBezTo>
                  <a:pt x="3839" y="3227"/>
                  <a:pt x="3824" y="3242"/>
                  <a:pt x="3824" y="3271"/>
                </a:cubicBezTo>
                <a:cubicBezTo>
                  <a:pt x="3824" y="3286"/>
                  <a:pt x="3839" y="3301"/>
                  <a:pt x="3839" y="3331"/>
                </a:cubicBezTo>
                <a:lnTo>
                  <a:pt x="2689" y="3899"/>
                </a:lnTo>
                <a:lnTo>
                  <a:pt x="3316" y="2958"/>
                </a:lnTo>
                <a:close/>
                <a:moveTo>
                  <a:pt x="2316" y="4078"/>
                </a:moveTo>
                <a:cubicBezTo>
                  <a:pt x="2405" y="4078"/>
                  <a:pt x="2465" y="4138"/>
                  <a:pt x="2465" y="4227"/>
                </a:cubicBezTo>
                <a:cubicBezTo>
                  <a:pt x="2465" y="4302"/>
                  <a:pt x="2405" y="4377"/>
                  <a:pt x="2316" y="4377"/>
                </a:cubicBezTo>
                <a:cubicBezTo>
                  <a:pt x="2241" y="4377"/>
                  <a:pt x="2166" y="4302"/>
                  <a:pt x="2166" y="4227"/>
                </a:cubicBezTo>
                <a:cubicBezTo>
                  <a:pt x="2166" y="4138"/>
                  <a:pt x="2241" y="4078"/>
                  <a:pt x="2316" y="4078"/>
                </a:cubicBezTo>
                <a:close/>
                <a:moveTo>
                  <a:pt x="2316" y="0"/>
                </a:moveTo>
                <a:cubicBezTo>
                  <a:pt x="2092" y="0"/>
                  <a:pt x="1912" y="180"/>
                  <a:pt x="1912" y="404"/>
                </a:cubicBezTo>
                <a:cubicBezTo>
                  <a:pt x="1912" y="419"/>
                  <a:pt x="1927" y="434"/>
                  <a:pt x="1927" y="463"/>
                </a:cubicBezTo>
                <a:lnTo>
                  <a:pt x="688" y="1076"/>
                </a:lnTo>
                <a:cubicBezTo>
                  <a:pt x="613" y="1001"/>
                  <a:pt x="523" y="956"/>
                  <a:pt x="404" y="956"/>
                </a:cubicBezTo>
                <a:cubicBezTo>
                  <a:pt x="180" y="956"/>
                  <a:pt x="1" y="1136"/>
                  <a:pt x="1" y="1360"/>
                </a:cubicBezTo>
                <a:cubicBezTo>
                  <a:pt x="1" y="1584"/>
                  <a:pt x="180" y="1763"/>
                  <a:pt x="404" y="1763"/>
                </a:cubicBezTo>
                <a:cubicBezTo>
                  <a:pt x="449" y="1763"/>
                  <a:pt x="479" y="1748"/>
                  <a:pt x="508" y="1748"/>
                </a:cubicBezTo>
                <a:lnTo>
                  <a:pt x="897" y="2315"/>
                </a:lnTo>
                <a:lnTo>
                  <a:pt x="508" y="2883"/>
                </a:lnTo>
                <a:cubicBezTo>
                  <a:pt x="479" y="2868"/>
                  <a:pt x="449" y="2868"/>
                  <a:pt x="404" y="2868"/>
                </a:cubicBezTo>
                <a:cubicBezTo>
                  <a:pt x="180" y="2868"/>
                  <a:pt x="1" y="3047"/>
                  <a:pt x="1" y="3271"/>
                </a:cubicBezTo>
                <a:cubicBezTo>
                  <a:pt x="1" y="3480"/>
                  <a:pt x="180" y="3660"/>
                  <a:pt x="404" y="3660"/>
                </a:cubicBezTo>
                <a:cubicBezTo>
                  <a:pt x="523" y="3660"/>
                  <a:pt x="613" y="3615"/>
                  <a:pt x="688" y="3555"/>
                </a:cubicBezTo>
                <a:lnTo>
                  <a:pt x="1927" y="4168"/>
                </a:lnTo>
                <a:cubicBezTo>
                  <a:pt x="1927" y="4182"/>
                  <a:pt x="1912" y="4197"/>
                  <a:pt x="1912" y="4227"/>
                </a:cubicBezTo>
                <a:cubicBezTo>
                  <a:pt x="1912" y="4436"/>
                  <a:pt x="2092" y="4616"/>
                  <a:pt x="2316" y="4616"/>
                </a:cubicBezTo>
                <a:cubicBezTo>
                  <a:pt x="2540" y="4616"/>
                  <a:pt x="2719" y="4436"/>
                  <a:pt x="2719" y="4227"/>
                </a:cubicBezTo>
                <a:cubicBezTo>
                  <a:pt x="2719" y="4197"/>
                  <a:pt x="2719" y="4182"/>
                  <a:pt x="2704" y="4168"/>
                </a:cubicBezTo>
                <a:lnTo>
                  <a:pt x="3944" y="3555"/>
                </a:lnTo>
                <a:cubicBezTo>
                  <a:pt x="4018" y="3615"/>
                  <a:pt x="4123" y="3660"/>
                  <a:pt x="4227" y="3660"/>
                </a:cubicBezTo>
                <a:cubicBezTo>
                  <a:pt x="4451" y="3660"/>
                  <a:pt x="4631" y="3480"/>
                  <a:pt x="4631" y="3271"/>
                </a:cubicBezTo>
                <a:cubicBezTo>
                  <a:pt x="4631" y="3047"/>
                  <a:pt x="4451" y="2868"/>
                  <a:pt x="4227" y="2868"/>
                </a:cubicBezTo>
                <a:cubicBezTo>
                  <a:pt x="4198" y="2868"/>
                  <a:pt x="4153" y="2868"/>
                  <a:pt x="4123" y="2883"/>
                </a:cubicBezTo>
                <a:lnTo>
                  <a:pt x="3749" y="2315"/>
                </a:lnTo>
                <a:lnTo>
                  <a:pt x="4123" y="1748"/>
                </a:lnTo>
                <a:cubicBezTo>
                  <a:pt x="4153" y="1748"/>
                  <a:pt x="4198" y="1763"/>
                  <a:pt x="4227" y="1763"/>
                </a:cubicBezTo>
                <a:cubicBezTo>
                  <a:pt x="4451" y="1763"/>
                  <a:pt x="4631" y="1584"/>
                  <a:pt x="4631" y="1360"/>
                </a:cubicBezTo>
                <a:cubicBezTo>
                  <a:pt x="4631" y="1136"/>
                  <a:pt x="4451" y="956"/>
                  <a:pt x="4227" y="956"/>
                </a:cubicBezTo>
                <a:cubicBezTo>
                  <a:pt x="4123" y="956"/>
                  <a:pt x="4018" y="1001"/>
                  <a:pt x="3944" y="1076"/>
                </a:cubicBezTo>
                <a:lnTo>
                  <a:pt x="2704" y="463"/>
                </a:lnTo>
                <a:cubicBezTo>
                  <a:pt x="2719" y="434"/>
                  <a:pt x="2719" y="419"/>
                  <a:pt x="2719" y="404"/>
                </a:cubicBezTo>
                <a:cubicBezTo>
                  <a:pt x="2719" y="180"/>
                  <a:pt x="2540" y="0"/>
                  <a:pt x="2316" y="0"/>
                </a:cubicBezTo>
                <a:close/>
              </a:path>
            </a:pathLst>
          </a:custGeom>
          <a:solidFill>
            <a:srgbClr val="284787"/>
          </a:solidFill>
          <a:ln w="9525" cap="flat" cmpd="sng">
            <a:solidFill>
              <a:srgbClr val="28478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8"/>
          <p:cNvSpPr/>
          <p:nvPr/>
        </p:nvSpPr>
        <p:spPr>
          <a:xfrm>
            <a:off x="5323551" y="1357896"/>
            <a:ext cx="1188805" cy="809448"/>
          </a:xfrm>
          <a:custGeom>
            <a:avLst/>
            <a:gdLst/>
            <a:ahLst/>
            <a:cxnLst/>
            <a:rect l="l" t="t" r="r" b="b"/>
            <a:pathLst>
              <a:path w="20358" h="13861" fill="none" extrusionOk="0">
                <a:moveTo>
                  <a:pt x="912" y="0"/>
                </a:moveTo>
                <a:lnTo>
                  <a:pt x="19447" y="0"/>
                </a:lnTo>
                <a:cubicBezTo>
                  <a:pt x="19955" y="0"/>
                  <a:pt x="20358" y="508"/>
                  <a:pt x="20358" y="1135"/>
                </a:cubicBezTo>
                <a:lnTo>
                  <a:pt x="20358" y="12741"/>
                </a:lnTo>
                <a:cubicBezTo>
                  <a:pt x="20358" y="13368"/>
                  <a:pt x="19955" y="13861"/>
                  <a:pt x="19447" y="13861"/>
                </a:cubicBezTo>
                <a:lnTo>
                  <a:pt x="912" y="13861"/>
                </a:lnTo>
                <a:cubicBezTo>
                  <a:pt x="404" y="13861"/>
                  <a:pt x="0" y="13368"/>
                  <a:pt x="0" y="12741"/>
                </a:cubicBezTo>
                <a:lnTo>
                  <a:pt x="0" y="1135"/>
                </a:lnTo>
                <a:cubicBezTo>
                  <a:pt x="0" y="508"/>
                  <a:pt x="404" y="0"/>
                  <a:pt x="912" y="0"/>
                </a:cubicBezTo>
                <a:close/>
              </a:path>
            </a:pathLst>
          </a:custGeom>
          <a:noFill/>
          <a:ln w="9525" cap="flat" cmpd="sng">
            <a:solidFill>
              <a:srgbClr val="B7B7B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8"/>
          <p:cNvSpPr/>
          <p:nvPr/>
        </p:nvSpPr>
        <p:spPr>
          <a:xfrm>
            <a:off x="5758396" y="1447808"/>
            <a:ext cx="121673" cy="139735"/>
          </a:xfrm>
          <a:prstGeom prst="flowChartMagneticDisk">
            <a:avLst/>
          </a:prstGeom>
          <a:noFill/>
          <a:ln w="28575"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8"/>
          <p:cNvSpPr/>
          <p:nvPr/>
        </p:nvSpPr>
        <p:spPr>
          <a:xfrm>
            <a:off x="5430026" y="1897593"/>
            <a:ext cx="166681" cy="166153"/>
          </a:xfrm>
          <a:custGeom>
            <a:avLst/>
            <a:gdLst/>
            <a:ahLst/>
            <a:cxnLst/>
            <a:rect l="l" t="t" r="r" b="b"/>
            <a:pathLst>
              <a:path w="4631" h="4616" extrusionOk="0">
                <a:moveTo>
                  <a:pt x="2316" y="254"/>
                </a:moveTo>
                <a:cubicBezTo>
                  <a:pt x="2405" y="254"/>
                  <a:pt x="2465" y="314"/>
                  <a:pt x="2465" y="404"/>
                </a:cubicBezTo>
                <a:cubicBezTo>
                  <a:pt x="2465" y="478"/>
                  <a:pt x="2405" y="553"/>
                  <a:pt x="2316" y="553"/>
                </a:cubicBezTo>
                <a:cubicBezTo>
                  <a:pt x="2241" y="553"/>
                  <a:pt x="2166" y="478"/>
                  <a:pt x="2166" y="404"/>
                </a:cubicBezTo>
                <a:cubicBezTo>
                  <a:pt x="2166" y="314"/>
                  <a:pt x="2241" y="254"/>
                  <a:pt x="2316" y="254"/>
                </a:cubicBezTo>
                <a:close/>
                <a:moveTo>
                  <a:pt x="404" y="1210"/>
                </a:moveTo>
                <a:cubicBezTo>
                  <a:pt x="493" y="1210"/>
                  <a:pt x="553" y="1270"/>
                  <a:pt x="553" y="1360"/>
                </a:cubicBezTo>
                <a:cubicBezTo>
                  <a:pt x="553" y="1434"/>
                  <a:pt x="493" y="1509"/>
                  <a:pt x="404" y="1509"/>
                </a:cubicBezTo>
                <a:cubicBezTo>
                  <a:pt x="329" y="1509"/>
                  <a:pt x="254" y="1434"/>
                  <a:pt x="254" y="1360"/>
                </a:cubicBezTo>
                <a:cubicBezTo>
                  <a:pt x="254" y="1270"/>
                  <a:pt x="329" y="1210"/>
                  <a:pt x="404" y="1210"/>
                </a:cubicBezTo>
                <a:close/>
                <a:moveTo>
                  <a:pt x="4227" y="1210"/>
                </a:moveTo>
                <a:cubicBezTo>
                  <a:pt x="4302" y="1210"/>
                  <a:pt x="4377" y="1270"/>
                  <a:pt x="4377" y="1360"/>
                </a:cubicBezTo>
                <a:cubicBezTo>
                  <a:pt x="4377" y="1434"/>
                  <a:pt x="4302" y="1509"/>
                  <a:pt x="4227" y="1509"/>
                </a:cubicBezTo>
                <a:cubicBezTo>
                  <a:pt x="4153" y="1509"/>
                  <a:pt x="4078" y="1434"/>
                  <a:pt x="4078" y="1360"/>
                </a:cubicBezTo>
                <a:cubicBezTo>
                  <a:pt x="4078" y="1270"/>
                  <a:pt x="4153" y="1210"/>
                  <a:pt x="4227" y="1210"/>
                </a:cubicBezTo>
                <a:close/>
                <a:moveTo>
                  <a:pt x="1957" y="732"/>
                </a:moveTo>
                <a:lnTo>
                  <a:pt x="1315" y="1673"/>
                </a:lnTo>
                <a:lnTo>
                  <a:pt x="807" y="1419"/>
                </a:lnTo>
                <a:cubicBezTo>
                  <a:pt x="807" y="1389"/>
                  <a:pt x="807" y="1375"/>
                  <a:pt x="807" y="1360"/>
                </a:cubicBezTo>
                <a:cubicBezTo>
                  <a:pt x="807" y="1345"/>
                  <a:pt x="807" y="1315"/>
                  <a:pt x="807" y="1300"/>
                </a:cubicBezTo>
                <a:lnTo>
                  <a:pt x="1957" y="732"/>
                </a:lnTo>
                <a:close/>
                <a:moveTo>
                  <a:pt x="2689" y="732"/>
                </a:moveTo>
                <a:lnTo>
                  <a:pt x="3839" y="1300"/>
                </a:lnTo>
                <a:cubicBezTo>
                  <a:pt x="3839" y="1315"/>
                  <a:pt x="3824" y="1345"/>
                  <a:pt x="3824" y="1360"/>
                </a:cubicBezTo>
                <a:cubicBezTo>
                  <a:pt x="3824" y="1375"/>
                  <a:pt x="3839" y="1389"/>
                  <a:pt x="3839" y="1419"/>
                </a:cubicBezTo>
                <a:lnTo>
                  <a:pt x="3316" y="1673"/>
                </a:lnTo>
                <a:lnTo>
                  <a:pt x="2689" y="732"/>
                </a:lnTo>
                <a:close/>
                <a:moveTo>
                  <a:pt x="2420" y="792"/>
                </a:moveTo>
                <a:lnTo>
                  <a:pt x="3092" y="1793"/>
                </a:lnTo>
                <a:lnTo>
                  <a:pt x="2599" y="2032"/>
                </a:lnTo>
                <a:cubicBezTo>
                  <a:pt x="2525" y="1957"/>
                  <a:pt x="2420" y="1912"/>
                  <a:pt x="2316" y="1912"/>
                </a:cubicBezTo>
                <a:cubicBezTo>
                  <a:pt x="2211" y="1912"/>
                  <a:pt x="2107" y="1957"/>
                  <a:pt x="2032" y="2032"/>
                </a:cubicBezTo>
                <a:lnTo>
                  <a:pt x="1539" y="1793"/>
                </a:lnTo>
                <a:lnTo>
                  <a:pt x="2211" y="792"/>
                </a:lnTo>
                <a:cubicBezTo>
                  <a:pt x="2241" y="792"/>
                  <a:pt x="2286" y="807"/>
                  <a:pt x="2316" y="807"/>
                </a:cubicBezTo>
                <a:cubicBezTo>
                  <a:pt x="2360" y="807"/>
                  <a:pt x="2390" y="792"/>
                  <a:pt x="2420" y="792"/>
                </a:cubicBezTo>
                <a:close/>
                <a:moveTo>
                  <a:pt x="777" y="1688"/>
                </a:moveTo>
                <a:lnTo>
                  <a:pt x="1180" y="1882"/>
                </a:lnTo>
                <a:lnTo>
                  <a:pt x="1046" y="2091"/>
                </a:lnTo>
                <a:lnTo>
                  <a:pt x="777" y="1688"/>
                </a:lnTo>
                <a:close/>
                <a:moveTo>
                  <a:pt x="3854" y="1688"/>
                </a:moveTo>
                <a:lnTo>
                  <a:pt x="3585" y="2091"/>
                </a:lnTo>
                <a:lnTo>
                  <a:pt x="3451" y="1882"/>
                </a:lnTo>
                <a:lnTo>
                  <a:pt x="3854" y="1688"/>
                </a:lnTo>
                <a:close/>
                <a:moveTo>
                  <a:pt x="2316" y="2166"/>
                </a:moveTo>
                <a:cubicBezTo>
                  <a:pt x="2405" y="2166"/>
                  <a:pt x="2465" y="2226"/>
                  <a:pt x="2465" y="2315"/>
                </a:cubicBezTo>
                <a:cubicBezTo>
                  <a:pt x="2465" y="2390"/>
                  <a:pt x="2405" y="2465"/>
                  <a:pt x="2316" y="2465"/>
                </a:cubicBezTo>
                <a:cubicBezTo>
                  <a:pt x="2241" y="2465"/>
                  <a:pt x="2166" y="2390"/>
                  <a:pt x="2166" y="2315"/>
                </a:cubicBezTo>
                <a:cubicBezTo>
                  <a:pt x="2166" y="2226"/>
                  <a:pt x="2241" y="2166"/>
                  <a:pt x="2316" y="2166"/>
                </a:cubicBezTo>
                <a:close/>
                <a:moveTo>
                  <a:pt x="1405" y="2002"/>
                </a:moveTo>
                <a:lnTo>
                  <a:pt x="1927" y="2256"/>
                </a:lnTo>
                <a:cubicBezTo>
                  <a:pt x="1927" y="2271"/>
                  <a:pt x="1912" y="2301"/>
                  <a:pt x="1912" y="2315"/>
                </a:cubicBezTo>
                <a:cubicBezTo>
                  <a:pt x="1912" y="2330"/>
                  <a:pt x="1927" y="2345"/>
                  <a:pt x="1927" y="2375"/>
                </a:cubicBezTo>
                <a:lnTo>
                  <a:pt x="1405" y="2629"/>
                </a:lnTo>
                <a:lnTo>
                  <a:pt x="1195" y="2315"/>
                </a:lnTo>
                <a:lnTo>
                  <a:pt x="1405" y="2002"/>
                </a:lnTo>
                <a:close/>
                <a:moveTo>
                  <a:pt x="3227" y="2002"/>
                </a:moveTo>
                <a:lnTo>
                  <a:pt x="3436" y="2315"/>
                </a:lnTo>
                <a:lnTo>
                  <a:pt x="3227" y="2629"/>
                </a:lnTo>
                <a:lnTo>
                  <a:pt x="2704" y="2375"/>
                </a:lnTo>
                <a:cubicBezTo>
                  <a:pt x="2719" y="2345"/>
                  <a:pt x="2719" y="2330"/>
                  <a:pt x="2719" y="2315"/>
                </a:cubicBezTo>
                <a:cubicBezTo>
                  <a:pt x="2719" y="2301"/>
                  <a:pt x="2719" y="2271"/>
                  <a:pt x="2704" y="2256"/>
                </a:cubicBezTo>
                <a:lnTo>
                  <a:pt x="3227" y="2002"/>
                </a:lnTo>
                <a:close/>
                <a:moveTo>
                  <a:pt x="1046" y="2540"/>
                </a:moveTo>
                <a:lnTo>
                  <a:pt x="1180" y="2749"/>
                </a:lnTo>
                <a:lnTo>
                  <a:pt x="777" y="2943"/>
                </a:lnTo>
                <a:lnTo>
                  <a:pt x="1046" y="2540"/>
                </a:lnTo>
                <a:close/>
                <a:moveTo>
                  <a:pt x="3585" y="2540"/>
                </a:moveTo>
                <a:lnTo>
                  <a:pt x="3854" y="2943"/>
                </a:lnTo>
                <a:lnTo>
                  <a:pt x="3451" y="2749"/>
                </a:lnTo>
                <a:lnTo>
                  <a:pt x="3585" y="2540"/>
                </a:lnTo>
                <a:close/>
                <a:moveTo>
                  <a:pt x="404" y="3122"/>
                </a:moveTo>
                <a:cubicBezTo>
                  <a:pt x="493" y="3122"/>
                  <a:pt x="553" y="3182"/>
                  <a:pt x="553" y="3271"/>
                </a:cubicBezTo>
                <a:cubicBezTo>
                  <a:pt x="553" y="3346"/>
                  <a:pt x="493" y="3421"/>
                  <a:pt x="404" y="3421"/>
                </a:cubicBezTo>
                <a:cubicBezTo>
                  <a:pt x="329" y="3421"/>
                  <a:pt x="254" y="3346"/>
                  <a:pt x="254" y="3271"/>
                </a:cubicBezTo>
                <a:cubicBezTo>
                  <a:pt x="254" y="3182"/>
                  <a:pt x="329" y="3122"/>
                  <a:pt x="404" y="3122"/>
                </a:cubicBezTo>
                <a:close/>
                <a:moveTo>
                  <a:pt x="4227" y="3122"/>
                </a:moveTo>
                <a:cubicBezTo>
                  <a:pt x="4302" y="3122"/>
                  <a:pt x="4377" y="3182"/>
                  <a:pt x="4377" y="3271"/>
                </a:cubicBezTo>
                <a:cubicBezTo>
                  <a:pt x="4377" y="3346"/>
                  <a:pt x="4302" y="3421"/>
                  <a:pt x="4227" y="3421"/>
                </a:cubicBezTo>
                <a:cubicBezTo>
                  <a:pt x="4153" y="3421"/>
                  <a:pt x="4078" y="3346"/>
                  <a:pt x="4078" y="3271"/>
                </a:cubicBezTo>
                <a:cubicBezTo>
                  <a:pt x="4078" y="3182"/>
                  <a:pt x="4153" y="3122"/>
                  <a:pt x="4227" y="3122"/>
                </a:cubicBezTo>
                <a:close/>
                <a:moveTo>
                  <a:pt x="2599" y="2599"/>
                </a:moveTo>
                <a:lnTo>
                  <a:pt x="3092" y="2838"/>
                </a:lnTo>
                <a:lnTo>
                  <a:pt x="2420" y="3839"/>
                </a:lnTo>
                <a:cubicBezTo>
                  <a:pt x="2390" y="3824"/>
                  <a:pt x="2360" y="3824"/>
                  <a:pt x="2316" y="3824"/>
                </a:cubicBezTo>
                <a:cubicBezTo>
                  <a:pt x="2286" y="3824"/>
                  <a:pt x="2241" y="3824"/>
                  <a:pt x="2211" y="3839"/>
                </a:cubicBezTo>
                <a:lnTo>
                  <a:pt x="1539" y="2838"/>
                </a:lnTo>
                <a:lnTo>
                  <a:pt x="2032" y="2599"/>
                </a:lnTo>
                <a:cubicBezTo>
                  <a:pt x="2107" y="2674"/>
                  <a:pt x="2211" y="2719"/>
                  <a:pt x="2316" y="2719"/>
                </a:cubicBezTo>
                <a:cubicBezTo>
                  <a:pt x="2420" y="2719"/>
                  <a:pt x="2525" y="2674"/>
                  <a:pt x="2599" y="2599"/>
                </a:cubicBezTo>
                <a:close/>
                <a:moveTo>
                  <a:pt x="1315" y="2958"/>
                </a:moveTo>
                <a:lnTo>
                  <a:pt x="1942" y="3899"/>
                </a:lnTo>
                <a:lnTo>
                  <a:pt x="807" y="3331"/>
                </a:lnTo>
                <a:cubicBezTo>
                  <a:pt x="807" y="3301"/>
                  <a:pt x="807" y="3286"/>
                  <a:pt x="807" y="3271"/>
                </a:cubicBezTo>
                <a:cubicBezTo>
                  <a:pt x="807" y="3242"/>
                  <a:pt x="807" y="3227"/>
                  <a:pt x="807" y="3212"/>
                </a:cubicBezTo>
                <a:lnTo>
                  <a:pt x="1315" y="2958"/>
                </a:lnTo>
                <a:close/>
                <a:moveTo>
                  <a:pt x="3316" y="2958"/>
                </a:moveTo>
                <a:lnTo>
                  <a:pt x="3839" y="3212"/>
                </a:lnTo>
                <a:cubicBezTo>
                  <a:pt x="3839" y="3227"/>
                  <a:pt x="3824" y="3242"/>
                  <a:pt x="3824" y="3271"/>
                </a:cubicBezTo>
                <a:cubicBezTo>
                  <a:pt x="3824" y="3286"/>
                  <a:pt x="3839" y="3301"/>
                  <a:pt x="3839" y="3331"/>
                </a:cubicBezTo>
                <a:lnTo>
                  <a:pt x="2689" y="3899"/>
                </a:lnTo>
                <a:lnTo>
                  <a:pt x="3316" y="2958"/>
                </a:lnTo>
                <a:close/>
                <a:moveTo>
                  <a:pt x="2316" y="4078"/>
                </a:moveTo>
                <a:cubicBezTo>
                  <a:pt x="2405" y="4078"/>
                  <a:pt x="2465" y="4138"/>
                  <a:pt x="2465" y="4227"/>
                </a:cubicBezTo>
                <a:cubicBezTo>
                  <a:pt x="2465" y="4302"/>
                  <a:pt x="2405" y="4377"/>
                  <a:pt x="2316" y="4377"/>
                </a:cubicBezTo>
                <a:cubicBezTo>
                  <a:pt x="2241" y="4377"/>
                  <a:pt x="2166" y="4302"/>
                  <a:pt x="2166" y="4227"/>
                </a:cubicBezTo>
                <a:cubicBezTo>
                  <a:pt x="2166" y="4138"/>
                  <a:pt x="2241" y="4078"/>
                  <a:pt x="2316" y="4078"/>
                </a:cubicBezTo>
                <a:close/>
                <a:moveTo>
                  <a:pt x="2316" y="0"/>
                </a:moveTo>
                <a:cubicBezTo>
                  <a:pt x="2092" y="0"/>
                  <a:pt x="1912" y="180"/>
                  <a:pt x="1912" y="404"/>
                </a:cubicBezTo>
                <a:cubicBezTo>
                  <a:pt x="1912" y="419"/>
                  <a:pt x="1927" y="434"/>
                  <a:pt x="1927" y="463"/>
                </a:cubicBezTo>
                <a:lnTo>
                  <a:pt x="688" y="1076"/>
                </a:lnTo>
                <a:cubicBezTo>
                  <a:pt x="613" y="1001"/>
                  <a:pt x="523" y="956"/>
                  <a:pt x="404" y="956"/>
                </a:cubicBezTo>
                <a:cubicBezTo>
                  <a:pt x="180" y="956"/>
                  <a:pt x="1" y="1136"/>
                  <a:pt x="1" y="1360"/>
                </a:cubicBezTo>
                <a:cubicBezTo>
                  <a:pt x="1" y="1584"/>
                  <a:pt x="180" y="1763"/>
                  <a:pt x="404" y="1763"/>
                </a:cubicBezTo>
                <a:cubicBezTo>
                  <a:pt x="449" y="1763"/>
                  <a:pt x="479" y="1748"/>
                  <a:pt x="508" y="1748"/>
                </a:cubicBezTo>
                <a:lnTo>
                  <a:pt x="897" y="2315"/>
                </a:lnTo>
                <a:lnTo>
                  <a:pt x="508" y="2883"/>
                </a:lnTo>
                <a:cubicBezTo>
                  <a:pt x="479" y="2868"/>
                  <a:pt x="449" y="2868"/>
                  <a:pt x="404" y="2868"/>
                </a:cubicBezTo>
                <a:cubicBezTo>
                  <a:pt x="180" y="2868"/>
                  <a:pt x="1" y="3047"/>
                  <a:pt x="1" y="3271"/>
                </a:cubicBezTo>
                <a:cubicBezTo>
                  <a:pt x="1" y="3480"/>
                  <a:pt x="180" y="3660"/>
                  <a:pt x="404" y="3660"/>
                </a:cubicBezTo>
                <a:cubicBezTo>
                  <a:pt x="523" y="3660"/>
                  <a:pt x="613" y="3615"/>
                  <a:pt x="688" y="3555"/>
                </a:cubicBezTo>
                <a:lnTo>
                  <a:pt x="1927" y="4168"/>
                </a:lnTo>
                <a:cubicBezTo>
                  <a:pt x="1927" y="4182"/>
                  <a:pt x="1912" y="4197"/>
                  <a:pt x="1912" y="4227"/>
                </a:cubicBezTo>
                <a:cubicBezTo>
                  <a:pt x="1912" y="4436"/>
                  <a:pt x="2092" y="4616"/>
                  <a:pt x="2316" y="4616"/>
                </a:cubicBezTo>
                <a:cubicBezTo>
                  <a:pt x="2540" y="4616"/>
                  <a:pt x="2719" y="4436"/>
                  <a:pt x="2719" y="4227"/>
                </a:cubicBezTo>
                <a:cubicBezTo>
                  <a:pt x="2719" y="4197"/>
                  <a:pt x="2719" y="4182"/>
                  <a:pt x="2704" y="4168"/>
                </a:cubicBezTo>
                <a:lnTo>
                  <a:pt x="3944" y="3555"/>
                </a:lnTo>
                <a:cubicBezTo>
                  <a:pt x="4018" y="3615"/>
                  <a:pt x="4123" y="3660"/>
                  <a:pt x="4227" y="3660"/>
                </a:cubicBezTo>
                <a:cubicBezTo>
                  <a:pt x="4451" y="3660"/>
                  <a:pt x="4631" y="3480"/>
                  <a:pt x="4631" y="3271"/>
                </a:cubicBezTo>
                <a:cubicBezTo>
                  <a:pt x="4631" y="3047"/>
                  <a:pt x="4451" y="2868"/>
                  <a:pt x="4227" y="2868"/>
                </a:cubicBezTo>
                <a:cubicBezTo>
                  <a:pt x="4198" y="2868"/>
                  <a:pt x="4153" y="2868"/>
                  <a:pt x="4123" y="2883"/>
                </a:cubicBezTo>
                <a:lnTo>
                  <a:pt x="3749" y="2315"/>
                </a:lnTo>
                <a:lnTo>
                  <a:pt x="4123" y="1748"/>
                </a:lnTo>
                <a:cubicBezTo>
                  <a:pt x="4153" y="1748"/>
                  <a:pt x="4198" y="1763"/>
                  <a:pt x="4227" y="1763"/>
                </a:cubicBezTo>
                <a:cubicBezTo>
                  <a:pt x="4451" y="1763"/>
                  <a:pt x="4631" y="1584"/>
                  <a:pt x="4631" y="1360"/>
                </a:cubicBezTo>
                <a:cubicBezTo>
                  <a:pt x="4631" y="1136"/>
                  <a:pt x="4451" y="956"/>
                  <a:pt x="4227" y="956"/>
                </a:cubicBezTo>
                <a:cubicBezTo>
                  <a:pt x="4123" y="956"/>
                  <a:pt x="4018" y="1001"/>
                  <a:pt x="3944" y="1076"/>
                </a:cubicBezTo>
                <a:lnTo>
                  <a:pt x="2704" y="463"/>
                </a:lnTo>
                <a:cubicBezTo>
                  <a:pt x="2719" y="434"/>
                  <a:pt x="2719" y="419"/>
                  <a:pt x="2719" y="404"/>
                </a:cubicBezTo>
                <a:cubicBezTo>
                  <a:pt x="2719" y="180"/>
                  <a:pt x="2540" y="0"/>
                  <a:pt x="2316" y="0"/>
                </a:cubicBezTo>
                <a:close/>
              </a:path>
            </a:pathLst>
          </a:custGeom>
          <a:solidFill>
            <a:srgbClr val="5E5E5E"/>
          </a:solidFill>
          <a:ln w="9525" cap="flat" cmpd="sng">
            <a:solidFill>
              <a:srgbClr val="5E5E5E"/>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8"/>
          <p:cNvSpPr/>
          <p:nvPr/>
        </p:nvSpPr>
        <p:spPr>
          <a:xfrm>
            <a:off x="5955871" y="1447808"/>
            <a:ext cx="121673" cy="139735"/>
          </a:xfrm>
          <a:prstGeom prst="flowChartMagneticDisk">
            <a:avLst/>
          </a:prstGeom>
          <a:noFill/>
          <a:ln w="28575"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8"/>
          <p:cNvSpPr/>
          <p:nvPr/>
        </p:nvSpPr>
        <p:spPr>
          <a:xfrm>
            <a:off x="5758396" y="1642106"/>
            <a:ext cx="121673" cy="139735"/>
          </a:xfrm>
          <a:prstGeom prst="flowChartMagneticDisk">
            <a:avLst/>
          </a:prstGeom>
          <a:noFill/>
          <a:ln w="28575"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8"/>
          <p:cNvSpPr/>
          <p:nvPr/>
        </p:nvSpPr>
        <p:spPr>
          <a:xfrm>
            <a:off x="5955871" y="1642106"/>
            <a:ext cx="121673" cy="139735"/>
          </a:xfrm>
          <a:prstGeom prst="flowChartMagneticDisk">
            <a:avLst/>
          </a:prstGeom>
          <a:noFill/>
          <a:ln w="28575"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8"/>
          <p:cNvSpPr/>
          <p:nvPr/>
        </p:nvSpPr>
        <p:spPr>
          <a:xfrm>
            <a:off x="5968580" y="1897591"/>
            <a:ext cx="166681" cy="166153"/>
          </a:xfrm>
          <a:custGeom>
            <a:avLst/>
            <a:gdLst/>
            <a:ahLst/>
            <a:cxnLst/>
            <a:rect l="l" t="t" r="r" b="b"/>
            <a:pathLst>
              <a:path w="4631" h="4616" extrusionOk="0">
                <a:moveTo>
                  <a:pt x="2316" y="254"/>
                </a:moveTo>
                <a:cubicBezTo>
                  <a:pt x="2405" y="254"/>
                  <a:pt x="2465" y="314"/>
                  <a:pt x="2465" y="404"/>
                </a:cubicBezTo>
                <a:cubicBezTo>
                  <a:pt x="2465" y="478"/>
                  <a:pt x="2405" y="553"/>
                  <a:pt x="2316" y="553"/>
                </a:cubicBezTo>
                <a:cubicBezTo>
                  <a:pt x="2241" y="553"/>
                  <a:pt x="2166" y="478"/>
                  <a:pt x="2166" y="404"/>
                </a:cubicBezTo>
                <a:cubicBezTo>
                  <a:pt x="2166" y="314"/>
                  <a:pt x="2241" y="254"/>
                  <a:pt x="2316" y="254"/>
                </a:cubicBezTo>
                <a:close/>
                <a:moveTo>
                  <a:pt x="404" y="1210"/>
                </a:moveTo>
                <a:cubicBezTo>
                  <a:pt x="493" y="1210"/>
                  <a:pt x="553" y="1270"/>
                  <a:pt x="553" y="1360"/>
                </a:cubicBezTo>
                <a:cubicBezTo>
                  <a:pt x="553" y="1434"/>
                  <a:pt x="493" y="1509"/>
                  <a:pt x="404" y="1509"/>
                </a:cubicBezTo>
                <a:cubicBezTo>
                  <a:pt x="329" y="1509"/>
                  <a:pt x="254" y="1434"/>
                  <a:pt x="254" y="1360"/>
                </a:cubicBezTo>
                <a:cubicBezTo>
                  <a:pt x="254" y="1270"/>
                  <a:pt x="329" y="1210"/>
                  <a:pt x="404" y="1210"/>
                </a:cubicBezTo>
                <a:close/>
                <a:moveTo>
                  <a:pt x="4227" y="1210"/>
                </a:moveTo>
                <a:cubicBezTo>
                  <a:pt x="4302" y="1210"/>
                  <a:pt x="4377" y="1270"/>
                  <a:pt x="4377" y="1360"/>
                </a:cubicBezTo>
                <a:cubicBezTo>
                  <a:pt x="4377" y="1434"/>
                  <a:pt x="4302" y="1509"/>
                  <a:pt x="4227" y="1509"/>
                </a:cubicBezTo>
                <a:cubicBezTo>
                  <a:pt x="4153" y="1509"/>
                  <a:pt x="4078" y="1434"/>
                  <a:pt x="4078" y="1360"/>
                </a:cubicBezTo>
                <a:cubicBezTo>
                  <a:pt x="4078" y="1270"/>
                  <a:pt x="4153" y="1210"/>
                  <a:pt x="4227" y="1210"/>
                </a:cubicBezTo>
                <a:close/>
                <a:moveTo>
                  <a:pt x="1957" y="732"/>
                </a:moveTo>
                <a:lnTo>
                  <a:pt x="1315" y="1673"/>
                </a:lnTo>
                <a:lnTo>
                  <a:pt x="807" y="1419"/>
                </a:lnTo>
                <a:cubicBezTo>
                  <a:pt x="807" y="1389"/>
                  <a:pt x="807" y="1375"/>
                  <a:pt x="807" y="1360"/>
                </a:cubicBezTo>
                <a:cubicBezTo>
                  <a:pt x="807" y="1345"/>
                  <a:pt x="807" y="1315"/>
                  <a:pt x="807" y="1300"/>
                </a:cubicBezTo>
                <a:lnTo>
                  <a:pt x="1957" y="732"/>
                </a:lnTo>
                <a:close/>
                <a:moveTo>
                  <a:pt x="2689" y="732"/>
                </a:moveTo>
                <a:lnTo>
                  <a:pt x="3839" y="1300"/>
                </a:lnTo>
                <a:cubicBezTo>
                  <a:pt x="3839" y="1315"/>
                  <a:pt x="3824" y="1345"/>
                  <a:pt x="3824" y="1360"/>
                </a:cubicBezTo>
                <a:cubicBezTo>
                  <a:pt x="3824" y="1375"/>
                  <a:pt x="3839" y="1389"/>
                  <a:pt x="3839" y="1419"/>
                </a:cubicBezTo>
                <a:lnTo>
                  <a:pt x="3316" y="1673"/>
                </a:lnTo>
                <a:lnTo>
                  <a:pt x="2689" y="732"/>
                </a:lnTo>
                <a:close/>
                <a:moveTo>
                  <a:pt x="2420" y="792"/>
                </a:moveTo>
                <a:lnTo>
                  <a:pt x="3092" y="1793"/>
                </a:lnTo>
                <a:lnTo>
                  <a:pt x="2599" y="2032"/>
                </a:lnTo>
                <a:cubicBezTo>
                  <a:pt x="2525" y="1957"/>
                  <a:pt x="2420" y="1912"/>
                  <a:pt x="2316" y="1912"/>
                </a:cubicBezTo>
                <a:cubicBezTo>
                  <a:pt x="2211" y="1912"/>
                  <a:pt x="2107" y="1957"/>
                  <a:pt x="2032" y="2032"/>
                </a:cubicBezTo>
                <a:lnTo>
                  <a:pt x="1539" y="1793"/>
                </a:lnTo>
                <a:lnTo>
                  <a:pt x="2211" y="792"/>
                </a:lnTo>
                <a:cubicBezTo>
                  <a:pt x="2241" y="792"/>
                  <a:pt x="2286" y="807"/>
                  <a:pt x="2316" y="807"/>
                </a:cubicBezTo>
                <a:cubicBezTo>
                  <a:pt x="2360" y="807"/>
                  <a:pt x="2390" y="792"/>
                  <a:pt x="2420" y="792"/>
                </a:cubicBezTo>
                <a:close/>
                <a:moveTo>
                  <a:pt x="777" y="1688"/>
                </a:moveTo>
                <a:lnTo>
                  <a:pt x="1180" y="1882"/>
                </a:lnTo>
                <a:lnTo>
                  <a:pt x="1046" y="2091"/>
                </a:lnTo>
                <a:lnTo>
                  <a:pt x="777" y="1688"/>
                </a:lnTo>
                <a:close/>
                <a:moveTo>
                  <a:pt x="3854" y="1688"/>
                </a:moveTo>
                <a:lnTo>
                  <a:pt x="3585" y="2091"/>
                </a:lnTo>
                <a:lnTo>
                  <a:pt x="3451" y="1882"/>
                </a:lnTo>
                <a:lnTo>
                  <a:pt x="3854" y="1688"/>
                </a:lnTo>
                <a:close/>
                <a:moveTo>
                  <a:pt x="2316" y="2166"/>
                </a:moveTo>
                <a:cubicBezTo>
                  <a:pt x="2405" y="2166"/>
                  <a:pt x="2465" y="2226"/>
                  <a:pt x="2465" y="2315"/>
                </a:cubicBezTo>
                <a:cubicBezTo>
                  <a:pt x="2465" y="2390"/>
                  <a:pt x="2405" y="2465"/>
                  <a:pt x="2316" y="2465"/>
                </a:cubicBezTo>
                <a:cubicBezTo>
                  <a:pt x="2241" y="2465"/>
                  <a:pt x="2166" y="2390"/>
                  <a:pt x="2166" y="2315"/>
                </a:cubicBezTo>
                <a:cubicBezTo>
                  <a:pt x="2166" y="2226"/>
                  <a:pt x="2241" y="2166"/>
                  <a:pt x="2316" y="2166"/>
                </a:cubicBezTo>
                <a:close/>
                <a:moveTo>
                  <a:pt x="1405" y="2002"/>
                </a:moveTo>
                <a:lnTo>
                  <a:pt x="1927" y="2256"/>
                </a:lnTo>
                <a:cubicBezTo>
                  <a:pt x="1927" y="2271"/>
                  <a:pt x="1912" y="2301"/>
                  <a:pt x="1912" y="2315"/>
                </a:cubicBezTo>
                <a:cubicBezTo>
                  <a:pt x="1912" y="2330"/>
                  <a:pt x="1927" y="2345"/>
                  <a:pt x="1927" y="2375"/>
                </a:cubicBezTo>
                <a:lnTo>
                  <a:pt x="1405" y="2629"/>
                </a:lnTo>
                <a:lnTo>
                  <a:pt x="1195" y="2315"/>
                </a:lnTo>
                <a:lnTo>
                  <a:pt x="1405" y="2002"/>
                </a:lnTo>
                <a:close/>
                <a:moveTo>
                  <a:pt x="3227" y="2002"/>
                </a:moveTo>
                <a:lnTo>
                  <a:pt x="3436" y="2315"/>
                </a:lnTo>
                <a:lnTo>
                  <a:pt x="3227" y="2629"/>
                </a:lnTo>
                <a:lnTo>
                  <a:pt x="2704" y="2375"/>
                </a:lnTo>
                <a:cubicBezTo>
                  <a:pt x="2719" y="2345"/>
                  <a:pt x="2719" y="2330"/>
                  <a:pt x="2719" y="2315"/>
                </a:cubicBezTo>
                <a:cubicBezTo>
                  <a:pt x="2719" y="2301"/>
                  <a:pt x="2719" y="2271"/>
                  <a:pt x="2704" y="2256"/>
                </a:cubicBezTo>
                <a:lnTo>
                  <a:pt x="3227" y="2002"/>
                </a:lnTo>
                <a:close/>
                <a:moveTo>
                  <a:pt x="1046" y="2540"/>
                </a:moveTo>
                <a:lnTo>
                  <a:pt x="1180" y="2749"/>
                </a:lnTo>
                <a:lnTo>
                  <a:pt x="777" y="2943"/>
                </a:lnTo>
                <a:lnTo>
                  <a:pt x="1046" y="2540"/>
                </a:lnTo>
                <a:close/>
                <a:moveTo>
                  <a:pt x="3585" y="2540"/>
                </a:moveTo>
                <a:lnTo>
                  <a:pt x="3854" y="2943"/>
                </a:lnTo>
                <a:lnTo>
                  <a:pt x="3451" y="2749"/>
                </a:lnTo>
                <a:lnTo>
                  <a:pt x="3585" y="2540"/>
                </a:lnTo>
                <a:close/>
                <a:moveTo>
                  <a:pt x="404" y="3122"/>
                </a:moveTo>
                <a:cubicBezTo>
                  <a:pt x="493" y="3122"/>
                  <a:pt x="553" y="3182"/>
                  <a:pt x="553" y="3271"/>
                </a:cubicBezTo>
                <a:cubicBezTo>
                  <a:pt x="553" y="3346"/>
                  <a:pt x="493" y="3421"/>
                  <a:pt x="404" y="3421"/>
                </a:cubicBezTo>
                <a:cubicBezTo>
                  <a:pt x="329" y="3421"/>
                  <a:pt x="254" y="3346"/>
                  <a:pt x="254" y="3271"/>
                </a:cubicBezTo>
                <a:cubicBezTo>
                  <a:pt x="254" y="3182"/>
                  <a:pt x="329" y="3122"/>
                  <a:pt x="404" y="3122"/>
                </a:cubicBezTo>
                <a:close/>
                <a:moveTo>
                  <a:pt x="4227" y="3122"/>
                </a:moveTo>
                <a:cubicBezTo>
                  <a:pt x="4302" y="3122"/>
                  <a:pt x="4377" y="3182"/>
                  <a:pt x="4377" y="3271"/>
                </a:cubicBezTo>
                <a:cubicBezTo>
                  <a:pt x="4377" y="3346"/>
                  <a:pt x="4302" y="3421"/>
                  <a:pt x="4227" y="3421"/>
                </a:cubicBezTo>
                <a:cubicBezTo>
                  <a:pt x="4153" y="3421"/>
                  <a:pt x="4078" y="3346"/>
                  <a:pt x="4078" y="3271"/>
                </a:cubicBezTo>
                <a:cubicBezTo>
                  <a:pt x="4078" y="3182"/>
                  <a:pt x="4153" y="3122"/>
                  <a:pt x="4227" y="3122"/>
                </a:cubicBezTo>
                <a:close/>
                <a:moveTo>
                  <a:pt x="2599" y="2599"/>
                </a:moveTo>
                <a:lnTo>
                  <a:pt x="3092" y="2838"/>
                </a:lnTo>
                <a:lnTo>
                  <a:pt x="2420" y="3839"/>
                </a:lnTo>
                <a:cubicBezTo>
                  <a:pt x="2390" y="3824"/>
                  <a:pt x="2360" y="3824"/>
                  <a:pt x="2316" y="3824"/>
                </a:cubicBezTo>
                <a:cubicBezTo>
                  <a:pt x="2286" y="3824"/>
                  <a:pt x="2241" y="3824"/>
                  <a:pt x="2211" y="3839"/>
                </a:cubicBezTo>
                <a:lnTo>
                  <a:pt x="1539" y="2838"/>
                </a:lnTo>
                <a:lnTo>
                  <a:pt x="2032" y="2599"/>
                </a:lnTo>
                <a:cubicBezTo>
                  <a:pt x="2107" y="2674"/>
                  <a:pt x="2211" y="2719"/>
                  <a:pt x="2316" y="2719"/>
                </a:cubicBezTo>
                <a:cubicBezTo>
                  <a:pt x="2420" y="2719"/>
                  <a:pt x="2525" y="2674"/>
                  <a:pt x="2599" y="2599"/>
                </a:cubicBezTo>
                <a:close/>
                <a:moveTo>
                  <a:pt x="1315" y="2958"/>
                </a:moveTo>
                <a:lnTo>
                  <a:pt x="1942" y="3899"/>
                </a:lnTo>
                <a:lnTo>
                  <a:pt x="807" y="3331"/>
                </a:lnTo>
                <a:cubicBezTo>
                  <a:pt x="807" y="3301"/>
                  <a:pt x="807" y="3286"/>
                  <a:pt x="807" y="3271"/>
                </a:cubicBezTo>
                <a:cubicBezTo>
                  <a:pt x="807" y="3242"/>
                  <a:pt x="807" y="3227"/>
                  <a:pt x="807" y="3212"/>
                </a:cubicBezTo>
                <a:lnTo>
                  <a:pt x="1315" y="2958"/>
                </a:lnTo>
                <a:close/>
                <a:moveTo>
                  <a:pt x="3316" y="2958"/>
                </a:moveTo>
                <a:lnTo>
                  <a:pt x="3839" y="3212"/>
                </a:lnTo>
                <a:cubicBezTo>
                  <a:pt x="3839" y="3227"/>
                  <a:pt x="3824" y="3242"/>
                  <a:pt x="3824" y="3271"/>
                </a:cubicBezTo>
                <a:cubicBezTo>
                  <a:pt x="3824" y="3286"/>
                  <a:pt x="3839" y="3301"/>
                  <a:pt x="3839" y="3331"/>
                </a:cubicBezTo>
                <a:lnTo>
                  <a:pt x="2689" y="3899"/>
                </a:lnTo>
                <a:lnTo>
                  <a:pt x="3316" y="2958"/>
                </a:lnTo>
                <a:close/>
                <a:moveTo>
                  <a:pt x="2316" y="4078"/>
                </a:moveTo>
                <a:cubicBezTo>
                  <a:pt x="2405" y="4078"/>
                  <a:pt x="2465" y="4138"/>
                  <a:pt x="2465" y="4227"/>
                </a:cubicBezTo>
                <a:cubicBezTo>
                  <a:pt x="2465" y="4302"/>
                  <a:pt x="2405" y="4377"/>
                  <a:pt x="2316" y="4377"/>
                </a:cubicBezTo>
                <a:cubicBezTo>
                  <a:pt x="2241" y="4377"/>
                  <a:pt x="2166" y="4302"/>
                  <a:pt x="2166" y="4227"/>
                </a:cubicBezTo>
                <a:cubicBezTo>
                  <a:pt x="2166" y="4138"/>
                  <a:pt x="2241" y="4078"/>
                  <a:pt x="2316" y="4078"/>
                </a:cubicBezTo>
                <a:close/>
                <a:moveTo>
                  <a:pt x="2316" y="0"/>
                </a:moveTo>
                <a:cubicBezTo>
                  <a:pt x="2092" y="0"/>
                  <a:pt x="1912" y="180"/>
                  <a:pt x="1912" y="404"/>
                </a:cubicBezTo>
                <a:cubicBezTo>
                  <a:pt x="1912" y="419"/>
                  <a:pt x="1927" y="434"/>
                  <a:pt x="1927" y="463"/>
                </a:cubicBezTo>
                <a:lnTo>
                  <a:pt x="688" y="1076"/>
                </a:lnTo>
                <a:cubicBezTo>
                  <a:pt x="613" y="1001"/>
                  <a:pt x="523" y="956"/>
                  <a:pt x="404" y="956"/>
                </a:cubicBezTo>
                <a:cubicBezTo>
                  <a:pt x="180" y="956"/>
                  <a:pt x="1" y="1136"/>
                  <a:pt x="1" y="1360"/>
                </a:cubicBezTo>
                <a:cubicBezTo>
                  <a:pt x="1" y="1584"/>
                  <a:pt x="180" y="1763"/>
                  <a:pt x="404" y="1763"/>
                </a:cubicBezTo>
                <a:cubicBezTo>
                  <a:pt x="449" y="1763"/>
                  <a:pt x="479" y="1748"/>
                  <a:pt x="508" y="1748"/>
                </a:cubicBezTo>
                <a:lnTo>
                  <a:pt x="897" y="2315"/>
                </a:lnTo>
                <a:lnTo>
                  <a:pt x="508" y="2883"/>
                </a:lnTo>
                <a:cubicBezTo>
                  <a:pt x="479" y="2868"/>
                  <a:pt x="449" y="2868"/>
                  <a:pt x="404" y="2868"/>
                </a:cubicBezTo>
                <a:cubicBezTo>
                  <a:pt x="180" y="2868"/>
                  <a:pt x="1" y="3047"/>
                  <a:pt x="1" y="3271"/>
                </a:cubicBezTo>
                <a:cubicBezTo>
                  <a:pt x="1" y="3480"/>
                  <a:pt x="180" y="3660"/>
                  <a:pt x="404" y="3660"/>
                </a:cubicBezTo>
                <a:cubicBezTo>
                  <a:pt x="523" y="3660"/>
                  <a:pt x="613" y="3615"/>
                  <a:pt x="688" y="3555"/>
                </a:cubicBezTo>
                <a:lnTo>
                  <a:pt x="1927" y="4168"/>
                </a:lnTo>
                <a:cubicBezTo>
                  <a:pt x="1927" y="4182"/>
                  <a:pt x="1912" y="4197"/>
                  <a:pt x="1912" y="4227"/>
                </a:cubicBezTo>
                <a:cubicBezTo>
                  <a:pt x="1912" y="4436"/>
                  <a:pt x="2092" y="4616"/>
                  <a:pt x="2316" y="4616"/>
                </a:cubicBezTo>
                <a:cubicBezTo>
                  <a:pt x="2540" y="4616"/>
                  <a:pt x="2719" y="4436"/>
                  <a:pt x="2719" y="4227"/>
                </a:cubicBezTo>
                <a:cubicBezTo>
                  <a:pt x="2719" y="4197"/>
                  <a:pt x="2719" y="4182"/>
                  <a:pt x="2704" y="4168"/>
                </a:cubicBezTo>
                <a:lnTo>
                  <a:pt x="3944" y="3555"/>
                </a:lnTo>
                <a:cubicBezTo>
                  <a:pt x="4018" y="3615"/>
                  <a:pt x="4123" y="3660"/>
                  <a:pt x="4227" y="3660"/>
                </a:cubicBezTo>
                <a:cubicBezTo>
                  <a:pt x="4451" y="3660"/>
                  <a:pt x="4631" y="3480"/>
                  <a:pt x="4631" y="3271"/>
                </a:cubicBezTo>
                <a:cubicBezTo>
                  <a:pt x="4631" y="3047"/>
                  <a:pt x="4451" y="2868"/>
                  <a:pt x="4227" y="2868"/>
                </a:cubicBezTo>
                <a:cubicBezTo>
                  <a:pt x="4198" y="2868"/>
                  <a:pt x="4153" y="2868"/>
                  <a:pt x="4123" y="2883"/>
                </a:cubicBezTo>
                <a:lnTo>
                  <a:pt x="3749" y="2315"/>
                </a:lnTo>
                <a:lnTo>
                  <a:pt x="4123" y="1748"/>
                </a:lnTo>
                <a:cubicBezTo>
                  <a:pt x="4153" y="1748"/>
                  <a:pt x="4198" y="1763"/>
                  <a:pt x="4227" y="1763"/>
                </a:cubicBezTo>
                <a:cubicBezTo>
                  <a:pt x="4451" y="1763"/>
                  <a:pt x="4631" y="1584"/>
                  <a:pt x="4631" y="1360"/>
                </a:cubicBezTo>
                <a:cubicBezTo>
                  <a:pt x="4631" y="1136"/>
                  <a:pt x="4451" y="956"/>
                  <a:pt x="4227" y="956"/>
                </a:cubicBezTo>
                <a:cubicBezTo>
                  <a:pt x="4123" y="956"/>
                  <a:pt x="4018" y="1001"/>
                  <a:pt x="3944" y="1076"/>
                </a:cubicBezTo>
                <a:lnTo>
                  <a:pt x="2704" y="463"/>
                </a:lnTo>
                <a:cubicBezTo>
                  <a:pt x="2719" y="434"/>
                  <a:pt x="2719" y="419"/>
                  <a:pt x="2719" y="404"/>
                </a:cubicBezTo>
                <a:cubicBezTo>
                  <a:pt x="2719" y="180"/>
                  <a:pt x="2540" y="0"/>
                  <a:pt x="2316" y="0"/>
                </a:cubicBezTo>
                <a:close/>
              </a:path>
            </a:pathLst>
          </a:custGeom>
          <a:solidFill>
            <a:srgbClr val="B3B3B3"/>
          </a:solidFill>
          <a:ln w="9525" cap="flat" cmpd="sng">
            <a:solidFill>
              <a:srgbClr val="B3B3B3"/>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8"/>
          <p:cNvSpPr/>
          <p:nvPr/>
        </p:nvSpPr>
        <p:spPr>
          <a:xfrm>
            <a:off x="5699308" y="1897595"/>
            <a:ext cx="166681" cy="166153"/>
          </a:xfrm>
          <a:custGeom>
            <a:avLst/>
            <a:gdLst/>
            <a:ahLst/>
            <a:cxnLst/>
            <a:rect l="l" t="t" r="r" b="b"/>
            <a:pathLst>
              <a:path w="4631" h="4616" extrusionOk="0">
                <a:moveTo>
                  <a:pt x="2316" y="254"/>
                </a:moveTo>
                <a:cubicBezTo>
                  <a:pt x="2405" y="254"/>
                  <a:pt x="2465" y="314"/>
                  <a:pt x="2465" y="404"/>
                </a:cubicBezTo>
                <a:cubicBezTo>
                  <a:pt x="2465" y="478"/>
                  <a:pt x="2405" y="553"/>
                  <a:pt x="2316" y="553"/>
                </a:cubicBezTo>
                <a:cubicBezTo>
                  <a:pt x="2241" y="553"/>
                  <a:pt x="2166" y="478"/>
                  <a:pt x="2166" y="404"/>
                </a:cubicBezTo>
                <a:cubicBezTo>
                  <a:pt x="2166" y="314"/>
                  <a:pt x="2241" y="254"/>
                  <a:pt x="2316" y="254"/>
                </a:cubicBezTo>
                <a:close/>
                <a:moveTo>
                  <a:pt x="404" y="1210"/>
                </a:moveTo>
                <a:cubicBezTo>
                  <a:pt x="493" y="1210"/>
                  <a:pt x="553" y="1270"/>
                  <a:pt x="553" y="1360"/>
                </a:cubicBezTo>
                <a:cubicBezTo>
                  <a:pt x="553" y="1434"/>
                  <a:pt x="493" y="1509"/>
                  <a:pt x="404" y="1509"/>
                </a:cubicBezTo>
                <a:cubicBezTo>
                  <a:pt x="329" y="1509"/>
                  <a:pt x="254" y="1434"/>
                  <a:pt x="254" y="1360"/>
                </a:cubicBezTo>
                <a:cubicBezTo>
                  <a:pt x="254" y="1270"/>
                  <a:pt x="329" y="1210"/>
                  <a:pt x="404" y="1210"/>
                </a:cubicBezTo>
                <a:close/>
                <a:moveTo>
                  <a:pt x="4227" y="1210"/>
                </a:moveTo>
                <a:cubicBezTo>
                  <a:pt x="4302" y="1210"/>
                  <a:pt x="4377" y="1270"/>
                  <a:pt x="4377" y="1360"/>
                </a:cubicBezTo>
                <a:cubicBezTo>
                  <a:pt x="4377" y="1434"/>
                  <a:pt x="4302" y="1509"/>
                  <a:pt x="4227" y="1509"/>
                </a:cubicBezTo>
                <a:cubicBezTo>
                  <a:pt x="4153" y="1509"/>
                  <a:pt x="4078" y="1434"/>
                  <a:pt x="4078" y="1360"/>
                </a:cubicBezTo>
                <a:cubicBezTo>
                  <a:pt x="4078" y="1270"/>
                  <a:pt x="4153" y="1210"/>
                  <a:pt x="4227" y="1210"/>
                </a:cubicBezTo>
                <a:close/>
                <a:moveTo>
                  <a:pt x="1957" y="732"/>
                </a:moveTo>
                <a:lnTo>
                  <a:pt x="1315" y="1673"/>
                </a:lnTo>
                <a:lnTo>
                  <a:pt x="807" y="1419"/>
                </a:lnTo>
                <a:cubicBezTo>
                  <a:pt x="807" y="1389"/>
                  <a:pt x="807" y="1375"/>
                  <a:pt x="807" y="1360"/>
                </a:cubicBezTo>
                <a:cubicBezTo>
                  <a:pt x="807" y="1345"/>
                  <a:pt x="807" y="1315"/>
                  <a:pt x="807" y="1300"/>
                </a:cubicBezTo>
                <a:lnTo>
                  <a:pt x="1957" y="732"/>
                </a:lnTo>
                <a:close/>
                <a:moveTo>
                  <a:pt x="2689" y="732"/>
                </a:moveTo>
                <a:lnTo>
                  <a:pt x="3839" y="1300"/>
                </a:lnTo>
                <a:cubicBezTo>
                  <a:pt x="3839" y="1315"/>
                  <a:pt x="3824" y="1345"/>
                  <a:pt x="3824" y="1360"/>
                </a:cubicBezTo>
                <a:cubicBezTo>
                  <a:pt x="3824" y="1375"/>
                  <a:pt x="3839" y="1389"/>
                  <a:pt x="3839" y="1419"/>
                </a:cubicBezTo>
                <a:lnTo>
                  <a:pt x="3316" y="1673"/>
                </a:lnTo>
                <a:lnTo>
                  <a:pt x="2689" y="732"/>
                </a:lnTo>
                <a:close/>
                <a:moveTo>
                  <a:pt x="2420" y="792"/>
                </a:moveTo>
                <a:lnTo>
                  <a:pt x="3092" y="1793"/>
                </a:lnTo>
                <a:lnTo>
                  <a:pt x="2599" y="2032"/>
                </a:lnTo>
                <a:cubicBezTo>
                  <a:pt x="2525" y="1957"/>
                  <a:pt x="2420" y="1912"/>
                  <a:pt x="2316" y="1912"/>
                </a:cubicBezTo>
                <a:cubicBezTo>
                  <a:pt x="2211" y="1912"/>
                  <a:pt x="2107" y="1957"/>
                  <a:pt x="2032" y="2032"/>
                </a:cubicBezTo>
                <a:lnTo>
                  <a:pt x="1539" y="1793"/>
                </a:lnTo>
                <a:lnTo>
                  <a:pt x="2211" y="792"/>
                </a:lnTo>
                <a:cubicBezTo>
                  <a:pt x="2241" y="792"/>
                  <a:pt x="2286" y="807"/>
                  <a:pt x="2316" y="807"/>
                </a:cubicBezTo>
                <a:cubicBezTo>
                  <a:pt x="2360" y="807"/>
                  <a:pt x="2390" y="792"/>
                  <a:pt x="2420" y="792"/>
                </a:cubicBezTo>
                <a:close/>
                <a:moveTo>
                  <a:pt x="777" y="1688"/>
                </a:moveTo>
                <a:lnTo>
                  <a:pt x="1180" y="1882"/>
                </a:lnTo>
                <a:lnTo>
                  <a:pt x="1046" y="2091"/>
                </a:lnTo>
                <a:lnTo>
                  <a:pt x="777" y="1688"/>
                </a:lnTo>
                <a:close/>
                <a:moveTo>
                  <a:pt x="3854" y="1688"/>
                </a:moveTo>
                <a:lnTo>
                  <a:pt x="3585" y="2091"/>
                </a:lnTo>
                <a:lnTo>
                  <a:pt x="3451" y="1882"/>
                </a:lnTo>
                <a:lnTo>
                  <a:pt x="3854" y="1688"/>
                </a:lnTo>
                <a:close/>
                <a:moveTo>
                  <a:pt x="2316" y="2166"/>
                </a:moveTo>
                <a:cubicBezTo>
                  <a:pt x="2405" y="2166"/>
                  <a:pt x="2465" y="2226"/>
                  <a:pt x="2465" y="2315"/>
                </a:cubicBezTo>
                <a:cubicBezTo>
                  <a:pt x="2465" y="2390"/>
                  <a:pt x="2405" y="2465"/>
                  <a:pt x="2316" y="2465"/>
                </a:cubicBezTo>
                <a:cubicBezTo>
                  <a:pt x="2241" y="2465"/>
                  <a:pt x="2166" y="2390"/>
                  <a:pt x="2166" y="2315"/>
                </a:cubicBezTo>
                <a:cubicBezTo>
                  <a:pt x="2166" y="2226"/>
                  <a:pt x="2241" y="2166"/>
                  <a:pt x="2316" y="2166"/>
                </a:cubicBezTo>
                <a:close/>
                <a:moveTo>
                  <a:pt x="1405" y="2002"/>
                </a:moveTo>
                <a:lnTo>
                  <a:pt x="1927" y="2256"/>
                </a:lnTo>
                <a:cubicBezTo>
                  <a:pt x="1927" y="2271"/>
                  <a:pt x="1912" y="2301"/>
                  <a:pt x="1912" y="2315"/>
                </a:cubicBezTo>
                <a:cubicBezTo>
                  <a:pt x="1912" y="2330"/>
                  <a:pt x="1927" y="2345"/>
                  <a:pt x="1927" y="2375"/>
                </a:cubicBezTo>
                <a:lnTo>
                  <a:pt x="1405" y="2629"/>
                </a:lnTo>
                <a:lnTo>
                  <a:pt x="1195" y="2315"/>
                </a:lnTo>
                <a:lnTo>
                  <a:pt x="1405" y="2002"/>
                </a:lnTo>
                <a:close/>
                <a:moveTo>
                  <a:pt x="3227" y="2002"/>
                </a:moveTo>
                <a:lnTo>
                  <a:pt x="3436" y="2315"/>
                </a:lnTo>
                <a:lnTo>
                  <a:pt x="3227" y="2629"/>
                </a:lnTo>
                <a:lnTo>
                  <a:pt x="2704" y="2375"/>
                </a:lnTo>
                <a:cubicBezTo>
                  <a:pt x="2719" y="2345"/>
                  <a:pt x="2719" y="2330"/>
                  <a:pt x="2719" y="2315"/>
                </a:cubicBezTo>
                <a:cubicBezTo>
                  <a:pt x="2719" y="2301"/>
                  <a:pt x="2719" y="2271"/>
                  <a:pt x="2704" y="2256"/>
                </a:cubicBezTo>
                <a:lnTo>
                  <a:pt x="3227" y="2002"/>
                </a:lnTo>
                <a:close/>
                <a:moveTo>
                  <a:pt x="1046" y="2540"/>
                </a:moveTo>
                <a:lnTo>
                  <a:pt x="1180" y="2749"/>
                </a:lnTo>
                <a:lnTo>
                  <a:pt x="777" y="2943"/>
                </a:lnTo>
                <a:lnTo>
                  <a:pt x="1046" y="2540"/>
                </a:lnTo>
                <a:close/>
                <a:moveTo>
                  <a:pt x="3585" y="2540"/>
                </a:moveTo>
                <a:lnTo>
                  <a:pt x="3854" y="2943"/>
                </a:lnTo>
                <a:lnTo>
                  <a:pt x="3451" y="2749"/>
                </a:lnTo>
                <a:lnTo>
                  <a:pt x="3585" y="2540"/>
                </a:lnTo>
                <a:close/>
                <a:moveTo>
                  <a:pt x="404" y="3122"/>
                </a:moveTo>
                <a:cubicBezTo>
                  <a:pt x="493" y="3122"/>
                  <a:pt x="553" y="3182"/>
                  <a:pt x="553" y="3271"/>
                </a:cubicBezTo>
                <a:cubicBezTo>
                  <a:pt x="553" y="3346"/>
                  <a:pt x="493" y="3421"/>
                  <a:pt x="404" y="3421"/>
                </a:cubicBezTo>
                <a:cubicBezTo>
                  <a:pt x="329" y="3421"/>
                  <a:pt x="254" y="3346"/>
                  <a:pt x="254" y="3271"/>
                </a:cubicBezTo>
                <a:cubicBezTo>
                  <a:pt x="254" y="3182"/>
                  <a:pt x="329" y="3122"/>
                  <a:pt x="404" y="3122"/>
                </a:cubicBezTo>
                <a:close/>
                <a:moveTo>
                  <a:pt x="4227" y="3122"/>
                </a:moveTo>
                <a:cubicBezTo>
                  <a:pt x="4302" y="3122"/>
                  <a:pt x="4377" y="3182"/>
                  <a:pt x="4377" y="3271"/>
                </a:cubicBezTo>
                <a:cubicBezTo>
                  <a:pt x="4377" y="3346"/>
                  <a:pt x="4302" y="3421"/>
                  <a:pt x="4227" y="3421"/>
                </a:cubicBezTo>
                <a:cubicBezTo>
                  <a:pt x="4153" y="3421"/>
                  <a:pt x="4078" y="3346"/>
                  <a:pt x="4078" y="3271"/>
                </a:cubicBezTo>
                <a:cubicBezTo>
                  <a:pt x="4078" y="3182"/>
                  <a:pt x="4153" y="3122"/>
                  <a:pt x="4227" y="3122"/>
                </a:cubicBezTo>
                <a:close/>
                <a:moveTo>
                  <a:pt x="2599" y="2599"/>
                </a:moveTo>
                <a:lnTo>
                  <a:pt x="3092" y="2838"/>
                </a:lnTo>
                <a:lnTo>
                  <a:pt x="2420" y="3839"/>
                </a:lnTo>
                <a:cubicBezTo>
                  <a:pt x="2390" y="3824"/>
                  <a:pt x="2360" y="3824"/>
                  <a:pt x="2316" y="3824"/>
                </a:cubicBezTo>
                <a:cubicBezTo>
                  <a:pt x="2286" y="3824"/>
                  <a:pt x="2241" y="3824"/>
                  <a:pt x="2211" y="3839"/>
                </a:cubicBezTo>
                <a:lnTo>
                  <a:pt x="1539" y="2838"/>
                </a:lnTo>
                <a:lnTo>
                  <a:pt x="2032" y="2599"/>
                </a:lnTo>
                <a:cubicBezTo>
                  <a:pt x="2107" y="2674"/>
                  <a:pt x="2211" y="2719"/>
                  <a:pt x="2316" y="2719"/>
                </a:cubicBezTo>
                <a:cubicBezTo>
                  <a:pt x="2420" y="2719"/>
                  <a:pt x="2525" y="2674"/>
                  <a:pt x="2599" y="2599"/>
                </a:cubicBezTo>
                <a:close/>
                <a:moveTo>
                  <a:pt x="1315" y="2958"/>
                </a:moveTo>
                <a:lnTo>
                  <a:pt x="1942" y="3899"/>
                </a:lnTo>
                <a:lnTo>
                  <a:pt x="807" y="3331"/>
                </a:lnTo>
                <a:cubicBezTo>
                  <a:pt x="807" y="3301"/>
                  <a:pt x="807" y="3286"/>
                  <a:pt x="807" y="3271"/>
                </a:cubicBezTo>
                <a:cubicBezTo>
                  <a:pt x="807" y="3242"/>
                  <a:pt x="807" y="3227"/>
                  <a:pt x="807" y="3212"/>
                </a:cubicBezTo>
                <a:lnTo>
                  <a:pt x="1315" y="2958"/>
                </a:lnTo>
                <a:close/>
                <a:moveTo>
                  <a:pt x="3316" y="2958"/>
                </a:moveTo>
                <a:lnTo>
                  <a:pt x="3839" y="3212"/>
                </a:lnTo>
                <a:cubicBezTo>
                  <a:pt x="3839" y="3227"/>
                  <a:pt x="3824" y="3242"/>
                  <a:pt x="3824" y="3271"/>
                </a:cubicBezTo>
                <a:cubicBezTo>
                  <a:pt x="3824" y="3286"/>
                  <a:pt x="3839" y="3301"/>
                  <a:pt x="3839" y="3331"/>
                </a:cubicBezTo>
                <a:lnTo>
                  <a:pt x="2689" y="3899"/>
                </a:lnTo>
                <a:lnTo>
                  <a:pt x="3316" y="2958"/>
                </a:lnTo>
                <a:close/>
                <a:moveTo>
                  <a:pt x="2316" y="4078"/>
                </a:moveTo>
                <a:cubicBezTo>
                  <a:pt x="2405" y="4078"/>
                  <a:pt x="2465" y="4138"/>
                  <a:pt x="2465" y="4227"/>
                </a:cubicBezTo>
                <a:cubicBezTo>
                  <a:pt x="2465" y="4302"/>
                  <a:pt x="2405" y="4377"/>
                  <a:pt x="2316" y="4377"/>
                </a:cubicBezTo>
                <a:cubicBezTo>
                  <a:pt x="2241" y="4377"/>
                  <a:pt x="2166" y="4302"/>
                  <a:pt x="2166" y="4227"/>
                </a:cubicBezTo>
                <a:cubicBezTo>
                  <a:pt x="2166" y="4138"/>
                  <a:pt x="2241" y="4078"/>
                  <a:pt x="2316" y="4078"/>
                </a:cubicBezTo>
                <a:close/>
                <a:moveTo>
                  <a:pt x="2316" y="0"/>
                </a:moveTo>
                <a:cubicBezTo>
                  <a:pt x="2092" y="0"/>
                  <a:pt x="1912" y="180"/>
                  <a:pt x="1912" y="404"/>
                </a:cubicBezTo>
                <a:cubicBezTo>
                  <a:pt x="1912" y="419"/>
                  <a:pt x="1927" y="434"/>
                  <a:pt x="1927" y="463"/>
                </a:cubicBezTo>
                <a:lnTo>
                  <a:pt x="688" y="1076"/>
                </a:lnTo>
                <a:cubicBezTo>
                  <a:pt x="613" y="1001"/>
                  <a:pt x="523" y="956"/>
                  <a:pt x="404" y="956"/>
                </a:cubicBezTo>
                <a:cubicBezTo>
                  <a:pt x="180" y="956"/>
                  <a:pt x="1" y="1136"/>
                  <a:pt x="1" y="1360"/>
                </a:cubicBezTo>
                <a:cubicBezTo>
                  <a:pt x="1" y="1584"/>
                  <a:pt x="180" y="1763"/>
                  <a:pt x="404" y="1763"/>
                </a:cubicBezTo>
                <a:cubicBezTo>
                  <a:pt x="449" y="1763"/>
                  <a:pt x="479" y="1748"/>
                  <a:pt x="508" y="1748"/>
                </a:cubicBezTo>
                <a:lnTo>
                  <a:pt x="897" y="2315"/>
                </a:lnTo>
                <a:lnTo>
                  <a:pt x="508" y="2883"/>
                </a:lnTo>
                <a:cubicBezTo>
                  <a:pt x="479" y="2868"/>
                  <a:pt x="449" y="2868"/>
                  <a:pt x="404" y="2868"/>
                </a:cubicBezTo>
                <a:cubicBezTo>
                  <a:pt x="180" y="2868"/>
                  <a:pt x="1" y="3047"/>
                  <a:pt x="1" y="3271"/>
                </a:cubicBezTo>
                <a:cubicBezTo>
                  <a:pt x="1" y="3480"/>
                  <a:pt x="180" y="3660"/>
                  <a:pt x="404" y="3660"/>
                </a:cubicBezTo>
                <a:cubicBezTo>
                  <a:pt x="523" y="3660"/>
                  <a:pt x="613" y="3615"/>
                  <a:pt x="688" y="3555"/>
                </a:cubicBezTo>
                <a:lnTo>
                  <a:pt x="1927" y="4168"/>
                </a:lnTo>
                <a:cubicBezTo>
                  <a:pt x="1927" y="4182"/>
                  <a:pt x="1912" y="4197"/>
                  <a:pt x="1912" y="4227"/>
                </a:cubicBezTo>
                <a:cubicBezTo>
                  <a:pt x="1912" y="4436"/>
                  <a:pt x="2092" y="4616"/>
                  <a:pt x="2316" y="4616"/>
                </a:cubicBezTo>
                <a:cubicBezTo>
                  <a:pt x="2540" y="4616"/>
                  <a:pt x="2719" y="4436"/>
                  <a:pt x="2719" y="4227"/>
                </a:cubicBezTo>
                <a:cubicBezTo>
                  <a:pt x="2719" y="4197"/>
                  <a:pt x="2719" y="4182"/>
                  <a:pt x="2704" y="4168"/>
                </a:cubicBezTo>
                <a:lnTo>
                  <a:pt x="3944" y="3555"/>
                </a:lnTo>
                <a:cubicBezTo>
                  <a:pt x="4018" y="3615"/>
                  <a:pt x="4123" y="3660"/>
                  <a:pt x="4227" y="3660"/>
                </a:cubicBezTo>
                <a:cubicBezTo>
                  <a:pt x="4451" y="3660"/>
                  <a:pt x="4631" y="3480"/>
                  <a:pt x="4631" y="3271"/>
                </a:cubicBezTo>
                <a:cubicBezTo>
                  <a:pt x="4631" y="3047"/>
                  <a:pt x="4451" y="2868"/>
                  <a:pt x="4227" y="2868"/>
                </a:cubicBezTo>
                <a:cubicBezTo>
                  <a:pt x="4198" y="2868"/>
                  <a:pt x="4153" y="2868"/>
                  <a:pt x="4123" y="2883"/>
                </a:cubicBezTo>
                <a:lnTo>
                  <a:pt x="3749" y="2315"/>
                </a:lnTo>
                <a:lnTo>
                  <a:pt x="4123" y="1748"/>
                </a:lnTo>
                <a:cubicBezTo>
                  <a:pt x="4153" y="1748"/>
                  <a:pt x="4198" y="1763"/>
                  <a:pt x="4227" y="1763"/>
                </a:cubicBezTo>
                <a:cubicBezTo>
                  <a:pt x="4451" y="1763"/>
                  <a:pt x="4631" y="1584"/>
                  <a:pt x="4631" y="1360"/>
                </a:cubicBezTo>
                <a:cubicBezTo>
                  <a:pt x="4631" y="1136"/>
                  <a:pt x="4451" y="956"/>
                  <a:pt x="4227" y="956"/>
                </a:cubicBezTo>
                <a:cubicBezTo>
                  <a:pt x="4123" y="956"/>
                  <a:pt x="4018" y="1001"/>
                  <a:pt x="3944" y="1076"/>
                </a:cubicBezTo>
                <a:lnTo>
                  <a:pt x="2704" y="463"/>
                </a:lnTo>
                <a:cubicBezTo>
                  <a:pt x="2719" y="434"/>
                  <a:pt x="2719" y="419"/>
                  <a:pt x="2719" y="404"/>
                </a:cubicBezTo>
                <a:cubicBezTo>
                  <a:pt x="2719" y="180"/>
                  <a:pt x="2540" y="0"/>
                  <a:pt x="2316" y="0"/>
                </a:cubicBezTo>
                <a:close/>
              </a:path>
            </a:pathLst>
          </a:custGeom>
          <a:solidFill>
            <a:srgbClr val="A9B6DC"/>
          </a:solidFill>
          <a:ln w="9525" cap="flat" cmpd="sng">
            <a:solidFill>
              <a:srgbClr val="A9B6DC"/>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8"/>
          <p:cNvSpPr/>
          <p:nvPr/>
        </p:nvSpPr>
        <p:spPr>
          <a:xfrm>
            <a:off x="6237847" y="1897590"/>
            <a:ext cx="166681" cy="166153"/>
          </a:xfrm>
          <a:custGeom>
            <a:avLst/>
            <a:gdLst/>
            <a:ahLst/>
            <a:cxnLst/>
            <a:rect l="l" t="t" r="r" b="b"/>
            <a:pathLst>
              <a:path w="4631" h="4616" extrusionOk="0">
                <a:moveTo>
                  <a:pt x="2316" y="254"/>
                </a:moveTo>
                <a:cubicBezTo>
                  <a:pt x="2405" y="254"/>
                  <a:pt x="2465" y="314"/>
                  <a:pt x="2465" y="404"/>
                </a:cubicBezTo>
                <a:cubicBezTo>
                  <a:pt x="2465" y="478"/>
                  <a:pt x="2405" y="553"/>
                  <a:pt x="2316" y="553"/>
                </a:cubicBezTo>
                <a:cubicBezTo>
                  <a:pt x="2241" y="553"/>
                  <a:pt x="2166" y="478"/>
                  <a:pt x="2166" y="404"/>
                </a:cubicBezTo>
                <a:cubicBezTo>
                  <a:pt x="2166" y="314"/>
                  <a:pt x="2241" y="254"/>
                  <a:pt x="2316" y="254"/>
                </a:cubicBezTo>
                <a:close/>
                <a:moveTo>
                  <a:pt x="404" y="1210"/>
                </a:moveTo>
                <a:cubicBezTo>
                  <a:pt x="493" y="1210"/>
                  <a:pt x="553" y="1270"/>
                  <a:pt x="553" y="1360"/>
                </a:cubicBezTo>
                <a:cubicBezTo>
                  <a:pt x="553" y="1434"/>
                  <a:pt x="493" y="1509"/>
                  <a:pt x="404" y="1509"/>
                </a:cubicBezTo>
                <a:cubicBezTo>
                  <a:pt x="329" y="1509"/>
                  <a:pt x="254" y="1434"/>
                  <a:pt x="254" y="1360"/>
                </a:cubicBezTo>
                <a:cubicBezTo>
                  <a:pt x="254" y="1270"/>
                  <a:pt x="329" y="1210"/>
                  <a:pt x="404" y="1210"/>
                </a:cubicBezTo>
                <a:close/>
                <a:moveTo>
                  <a:pt x="4227" y="1210"/>
                </a:moveTo>
                <a:cubicBezTo>
                  <a:pt x="4302" y="1210"/>
                  <a:pt x="4377" y="1270"/>
                  <a:pt x="4377" y="1360"/>
                </a:cubicBezTo>
                <a:cubicBezTo>
                  <a:pt x="4377" y="1434"/>
                  <a:pt x="4302" y="1509"/>
                  <a:pt x="4227" y="1509"/>
                </a:cubicBezTo>
                <a:cubicBezTo>
                  <a:pt x="4153" y="1509"/>
                  <a:pt x="4078" y="1434"/>
                  <a:pt x="4078" y="1360"/>
                </a:cubicBezTo>
                <a:cubicBezTo>
                  <a:pt x="4078" y="1270"/>
                  <a:pt x="4153" y="1210"/>
                  <a:pt x="4227" y="1210"/>
                </a:cubicBezTo>
                <a:close/>
                <a:moveTo>
                  <a:pt x="1957" y="732"/>
                </a:moveTo>
                <a:lnTo>
                  <a:pt x="1315" y="1673"/>
                </a:lnTo>
                <a:lnTo>
                  <a:pt x="807" y="1419"/>
                </a:lnTo>
                <a:cubicBezTo>
                  <a:pt x="807" y="1389"/>
                  <a:pt x="807" y="1375"/>
                  <a:pt x="807" y="1360"/>
                </a:cubicBezTo>
                <a:cubicBezTo>
                  <a:pt x="807" y="1345"/>
                  <a:pt x="807" y="1315"/>
                  <a:pt x="807" y="1300"/>
                </a:cubicBezTo>
                <a:lnTo>
                  <a:pt x="1957" y="732"/>
                </a:lnTo>
                <a:close/>
                <a:moveTo>
                  <a:pt x="2689" y="732"/>
                </a:moveTo>
                <a:lnTo>
                  <a:pt x="3839" y="1300"/>
                </a:lnTo>
                <a:cubicBezTo>
                  <a:pt x="3839" y="1315"/>
                  <a:pt x="3824" y="1345"/>
                  <a:pt x="3824" y="1360"/>
                </a:cubicBezTo>
                <a:cubicBezTo>
                  <a:pt x="3824" y="1375"/>
                  <a:pt x="3839" y="1389"/>
                  <a:pt x="3839" y="1419"/>
                </a:cubicBezTo>
                <a:lnTo>
                  <a:pt x="3316" y="1673"/>
                </a:lnTo>
                <a:lnTo>
                  <a:pt x="2689" y="732"/>
                </a:lnTo>
                <a:close/>
                <a:moveTo>
                  <a:pt x="2420" y="792"/>
                </a:moveTo>
                <a:lnTo>
                  <a:pt x="3092" y="1793"/>
                </a:lnTo>
                <a:lnTo>
                  <a:pt x="2599" y="2032"/>
                </a:lnTo>
                <a:cubicBezTo>
                  <a:pt x="2525" y="1957"/>
                  <a:pt x="2420" y="1912"/>
                  <a:pt x="2316" y="1912"/>
                </a:cubicBezTo>
                <a:cubicBezTo>
                  <a:pt x="2211" y="1912"/>
                  <a:pt x="2107" y="1957"/>
                  <a:pt x="2032" y="2032"/>
                </a:cubicBezTo>
                <a:lnTo>
                  <a:pt x="1539" y="1793"/>
                </a:lnTo>
                <a:lnTo>
                  <a:pt x="2211" y="792"/>
                </a:lnTo>
                <a:cubicBezTo>
                  <a:pt x="2241" y="792"/>
                  <a:pt x="2286" y="807"/>
                  <a:pt x="2316" y="807"/>
                </a:cubicBezTo>
                <a:cubicBezTo>
                  <a:pt x="2360" y="807"/>
                  <a:pt x="2390" y="792"/>
                  <a:pt x="2420" y="792"/>
                </a:cubicBezTo>
                <a:close/>
                <a:moveTo>
                  <a:pt x="777" y="1688"/>
                </a:moveTo>
                <a:lnTo>
                  <a:pt x="1180" y="1882"/>
                </a:lnTo>
                <a:lnTo>
                  <a:pt x="1046" y="2091"/>
                </a:lnTo>
                <a:lnTo>
                  <a:pt x="777" y="1688"/>
                </a:lnTo>
                <a:close/>
                <a:moveTo>
                  <a:pt x="3854" y="1688"/>
                </a:moveTo>
                <a:lnTo>
                  <a:pt x="3585" y="2091"/>
                </a:lnTo>
                <a:lnTo>
                  <a:pt x="3451" y="1882"/>
                </a:lnTo>
                <a:lnTo>
                  <a:pt x="3854" y="1688"/>
                </a:lnTo>
                <a:close/>
                <a:moveTo>
                  <a:pt x="2316" y="2166"/>
                </a:moveTo>
                <a:cubicBezTo>
                  <a:pt x="2405" y="2166"/>
                  <a:pt x="2465" y="2226"/>
                  <a:pt x="2465" y="2315"/>
                </a:cubicBezTo>
                <a:cubicBezTo>
                  <a:pt x="2465" y="2390"/>
                  <a:pt x="2405" y="2465"/>
                  <a:pt x="2316" y="2465"/>
                </a:cubicBezTo>
                <a:cubicBezTo>
                  <a:pt x="2241" y="2465"/>
                  <a:pt x="2166" y="2390"/>
                  <a:pt x="2166" y="2315"/>
                </a:cubicBezTo>
                <a:cubicBezTo>
                  <a:pt x="2166" y="2226"/>
                  <a:pt x="2241" y="2166"/>
                  <a:pt x="2316" y="2166"/>
                </a:cubicBezTo>
                <a:close/>
                <a:moveTo>
                  <a:pt x="1405" y="2002"/>
                </a:moveTo>
                <a:lnTo>
                  <a:pt x="1927" y="2256"/>
                </a:lnTo>
                <a:cubicBezTo>
                  <a:pt x="1927" y="2271"/>
                  <a:pt x="1912" y="2301"/>
                  <a:pt x="1912" y="2315"/>
                </a:cubicBezTo>
                <a:cubicBezTo>
                  <a:pt x="1912" y="2330"/>
                  <a:pt x="1927" y="2345"/>
                  <a:pt x="1927" y="2375"/>
                </a:cubicBezTo>
                <a:lnTo>
                  <a:pt x="1405" y="2629"/>
                </a:lnTo>
                <a:lnTo>
                  <a:pt x="1195" y="2315"/>
                </a:lnTo>
                <a:lnTo>
                  <a:pt x="1405" y="2002"/>
                </a:lnTo>
                <a:close/>
                <a:moveTo>
                  <a:pt x="3227" y="2002"/>
                </a:moveTo>
                <a:lnTo>
                  <a:pt x="3436" y="2315"/>
                </a:lnTo>
                <a:lnTo>
                  <a:pt x="3227" y="2629"/>
                </a:lnTo>
                <a:lnTo>
                  <a:pt x="2704" y="2375"/>
                </a:lnTo>
                <a:cubicBezTo>
                  <a:pt x="2719" y="2345"/>
                  <a:pt x="2719" y="2330"/>
                  <a:pt x="2719" y="2315"/>
                </a:cubicBezTo>
                <a:cubicBezTo>
                  <a:pt x="2719" y="2301"/>
                  <a:pt x="2719" y="2271"/>
                  <a:pt x="2704" y="2256"/>
                </a:cubicBezTo>
                <a:lnTo>
                  <a:pt x="3227" y="2002"/>
                </a:lnTo>
                <a:close/>
                <a:moveTo>
                  <a:pt x="1046" y="2540"/>
                </a:moveTo>
                <a:lnTo>
                  <a:pt x="1180" y="2749"/>
                </a:lnTo>
                <a:lnTo>
                  <a:pt x="777" y="2943"/>
                </a:lnTo>
                <a:lnTo>
                  <a:pt x="1046" y="2540"/>
                </a:lnTo>
                <a:close/>
                <a:moveTo>
                  <a:pt x="3585" y="2540"/>
                </a:moveTo>
                <a:lnTo>
                  <a:pt x="3854" y="2943"/>
                </a:lnTo>
                <a:lnTo>
                  <a:pt x="3451" y="2749"/>
                </a:lnTo>
                <a:lnTo>
                  <a:pt x="3585" y="2540"/>
                </a:lnTo>
                <a:close/>
                <a:moveTo>
                  <a:pt x="404" y="3122"/>
                </a:moveTo>
                <a:cubicBezTo>
                  <a:pt x="493" y="3122"/>
                  <a:pt x="553" y="3182"/>
                  <a:pt x="553" y="3271"/>
                </a:cubicBezTo>
                <a:cubicBezTo>
                  <a:pt x="553" y="3346"/>
                  <a:pt x="493" y="3421"/>
                  <a:pt x="404" y="3421"/>
                </a:cubicBezTo>
                <a:cubicBezTo>
                  <a:pt x="329" y="3421"/>
                  <a:pt x="254" y="3346"/>
                  <a:pt x="254" y="3271"/>
                </a:cubicBezTo>
                <a:cubicBezTo>
                  <a:pt x="254" y="3182"/>
                  <a:pt x="329" y="3122"/>
                  <a:pt x="404" y="3122"/>
                </a:cubicBezTo>
                <a:close/>
                <a:moveTo>
                  <a:pt x="4227" y="3122"/>
                </a:moveTo>
                <a:cubicBezTo>
                  <a:pt x="4302" y="3122"/>
                  <a:pt x="4377" y="3182"/>
                  <a:pt x="4377" y="3271"/>
                </a:cubicBezTo>
                <a:cubicBezTo>
                  <a:pt x="4377" y="3346"/>
                  <a:pt x="4302" y="3421"/>
                  <a:pt x="4227" y="3421"/>
                </a:cubicBezTo>
                <a:cubicBezTo>
                  <a:pt x="4153" y="3421"/>
                  <a:pt x="4078" y="3346"/>
                  <a:pt x="4078" y="3271"/>
                </a:cubicBezTo>
                <a:cubicBezTo>
                  <a:pt x="4078" y="3182"/>
                  <a:pt x="4153" y="3122"/>
                  <a:pt x="4227" y="3122"/>
                </a:cubicBezTo>
                <a:close/>
                <a:moveTo>
                  <a:pt x="2599" y="2599"/>
                </a:moveTo>
                <a:lnTo>
                  <a:pt x="3092" y="2838"/>
                </a:lnTo>
                <a:lnTo>
                  <a:pt x="2420" y="3839"/>
                </a:lnTo>
                <a:cubicBezTo>
                  <a:pt x="2390" y="3824"/>
                  <a:pt x="2360" y="3824"/>
                  <a:pt x="2316" y="3824"/>
                </a:cubicBezTo>
                <a:cubicBezTo>
                  <a:pt x="2286" y="3824"/>
                  <a:pt x="2241" y="3824"/>
                  <a:pt x="2211" y="3839"/>
                </a:cubicBezTo>
                <a:lnTo>
                  <a:pt x="1539" y="2838"/>
                </a:lnTo>
                <a:lnTo>
                  <a:pt x="2032" y="2599"/>
                </a:lnTo>
                <a:cubicBezTo>
                  <a:pt x="2107" y="2674"/>
                  <a:pt x="2211" y="2719"/>
                  <a:pt x="2316" y="2719"/>
                </a:cubicBezTo>
                <a:cubicBezTo>
                  <a:pt x="2420" y="2719"/>
                  <a:pt x="2525" y="2674"/>
                  <a:pt x="2599" y="2599"/>
                </a:cubicBezTo>
                <a:close/>
                <a:moveTo>
                  <a:pt x="1315" y="2958"/>
                </a:moveTo>
                <a:lnTo>
                  <a:pt x="1942" y="3899"/>
                </a:lnTo>
                <a:lnTo>
                  <a:pt x="807" y="3331"/>
                </a:lnTo>
                <a:cubicBezTo>
                  <a:pt x="807" y="3301"/>
                  <a:pt x="807" y="3286"/>
                  <a:pt x="807" y="3271"/>
                </a:cubicBezTo>
                <a:cubicBezTo>
                  <a:pt x="807" y="3242"/>
                  <a:pt x="807" y="3227"/>
                  <a:pt x="807" y="3212"/>
                </a:cubicBezTo>
                <a:lnTo>
                  <a:pt x="1315" y="2958"/>
                </a:lnTo>
                <a:close/>
                <a:moveTo>
                  <a:pt x="3316" y="2958"/>
                </a:moveTo>
                <a:lnTo>
                  <a:pt x="3839" y="3212"/>
                </a:lnTo>
                <a:cubicBezTo>
                  <a:pt x="3839" y="3227"/>
                  <a:pt x="3824" y="3242"/>
                  <a:pt x="3824" y="3271"/>
                </a:cubicBezTo>
                <a:cubicBezTo>
                  <a:pt x="3824" y="3286"/>
                  <a:pt x="3839" y="3301"/>
                  <a:pt x="3839" y="3331"/>
                </a:cubicBezTo>
                <a:lnTo>
                  <a:pt x="2689" y="3899"/>
                </a:lnTo>
                <a:lnTo>
                  <a:pt x="3316" y="2958"/>
                </a:lnTo>
                <a:close/>
                <a:moveTo>
                  <a:pt x="2316" y="4078"/>
                </a:moveTo>
                <a:cubicBezTo>
                  <a:pt x="2405" y="4078"/>
                  <a:pt x="2465" y="4138"/>
                  <a:pt x="2465" y="4227"/>
                </a:cubicBezTo>
                <a:cubicBezTo>
                  <a:pt x="2465" y="4302"/>
                  <a:pt x="2405" y="4377"/>
                  <a:pt x="2316" y="4377"/>
                </a:cubicBezTo>
                <a:cubicBezTo>
                  <a:pt x="2241" y="4377"/>
                  <a:pt x="2166" y="4302"/>
                  <a:pt x="2166" y="4227"/>
                </a:cubicBezTo>
                <a:cubicBezTo>
                  <a:pt x="2166" y="4138"/>
                  <a:pt x="2241" y="4078"/>
                  <a:pt x="2316" y="4078"/>
                </a:cubicBezTo>
                <a:close/>
                <a:moveTo>
                  <a:pt x="2316" y="0"/>
                </a:moveTo>
                <a:cubicBezTo>
                  <a:pt x="2092" y="0"/>
                  <a:pt x="1912" y="180"/>
                  <a:pt x="1912" y="404"/>
                </a:cubicBezTo>
                <a:cubicBezTo>
                  <a:pt x="1912" y="419"/>
                  <a:pt x="1927" y="434"/>
                  <a:pt x="1927" y="463"/>
                </a:cubicBezTo>
                <a:lnTo>
                  <a:pt x="688" y="1076"/>
                </a:lnTo>
                <a:cubicBezTo>
                  <a:pt x="613" y="1001"/>
                  <a:pt x="523" y="956"/>
                  <a:pt x="404" y="956"/>
                </a:cubicBezTo>
                <a:cubicBezTo>
                  <a:pt x="180" y="956"/>
                  <a:pt x="1" y="1136"/>
                  <a:pt x="1" y="1360"/>
                </a:cubicBezTo>
                <a:cubicBezTo>
                  <a:pt x="1" y="1584"/>
                  <a:pt x="180" y="1763"/>
                  <a:pt x="404" y="1763"/>
                </a:cubicBezTo>
                <a:cubicBezTo>
                  <a:pt x="449" y="1763"/>
                  <a:pt x="479" y="1748"/>
                  <a:pt x="508" y="1748"/>
                </a:cubicBezTo>
                <a:lnTo>
                  <a:pt x="897" y="2315"/>
                </a:lnTo>
                <a:lnTo>
                  <a:pt x="508" y="2883"/>
                </a:lnTo>
                <a:cubicBezTo>
                  <a:pt x="479" y="2868"/>
                  <a:pt x="449" y="2868"/>
                  <a:pt x="404" y="2868"/>
                </a:cubicBezTo>
                <a:cubicBezTo>
                  <a:pt x="180" y="2868"/>
                  <a:pt x="1" y="3047"/>
                  <a:pt x="1" y="3271"/>
                </a:cubicBezTo>
                <a:cubicBezTo>
                  <a:pt x="1" y="3480"/>
                  <a:pt x="180" y="3660"/>
                  <a:pt x="404" y="3660"/>
                </a:cubicBezTo>
                <a:cubicBezTo>
                  <a:pt x="523" y="3660"/>
                  <a:pt x="613" y="3615"/>
                  <a:pt x="688" y="3555"/>
                </a:cubicBezTo>
                <a:lnTo>
                  <a:pt x="1927" y="4168"/>
                </a:lnTo>
                <a:cubicBezTo>
                  <a:pt x="1927" y="4182"/>
                  <a:pt x="1912" y="4197"/>
                  <a:pt x="1912" y="4227"/>
                </a:cubicBezTo>
                <a:cubicBezTo>
                  <a:pt x="1912" y="4436"/>
                  <a:pt x="2092" y="4616"/>
                  <a:pt x="2316" y="4616"/>
                </a:cubicBezTo>
                <a:cubicBezTo>
                  <a:pt x="2540" y="4616"/>
                  <a:pt x="2719" y="4436"/>
                  <a:pt x="2719" y="4227"/>
                </a:cubicBezTo>
                <a:cubicBezTo>
                  <a:pt x="2719" y="4197"/>
                  <a:pt x="2719" y="4182"/>
                  <a:pt x="2704" y="4168"/>
                </a:cubicBezTo>
                <a:lnTo>
                  <a:pt x="3944" y="3555"/>
                </a:lnTo>
                <a:cubicBezTo>
                  <a:pt x="4018" y="3615"/>
                  <a:pt x="4123" y="3660"/>
                  <a:pt x="4227" y="3660"/>
                </a:cubicBezTo>
                <a:cubicBezTo>
                  <a:pt x="4451" y="3660"/>
                  <a:pt x="4631" y="3480"/>
                  <a:pt x="4631" y="3271"/>
                </a:cubicBezTo>
                <a:cubicBezTo>
                  <a:pt x="4631" y="3047"/>
                  <a:pt x="4451" y="2868"/>
                  <a:pt x="4227" y="2868"/>
                </a:cubicBezTo>
                <a:cubicBezTo>
                  <a:pt x="4198" y="2868"/>
                  <a:pt x="4153" y="2868"/>
                  <a:pt x="4123" y="2883"/>
                </a:cubicBezTo>
                <a:lnTo>
                  <a:pt x="3749" y="2315"/>
                </a:lnTo>
                <a:lnTo>
                  <a:pt x="4123" y="1748"/>
                </a:lnTo>
                <a:cubicBezTo>
                  <a:pt x="4153" y="1748"/>
                  <a:pt x="4198" y="1763"/>
                  <a:pt x="4227" y="1763"/>
                </a:cubicBezTo>
                <a:cubicBezTo>
                  <a:pt x="4451" y="1763"/>
                  <a:pt x="4631" y="1584"/>
                  <a:pt x="4631" y="1360"/>
                </a:cubicBezTo>
                <a:cubicBezTo>
                  <a:pt x="4631" y="1136"/>
                  <a:pt x="4451" y="956"/>
                  <a:pt x="4227" y="956"/>
                </a:cubicBezTo>
                <a:cubicBezTo>
                  <a:pt x="4123" y="956"/>
                  <a:pt x="4018" y="1001"/>
                  <a:pt x="3944" y="1076"/>
                </a:cubicBezTo>
                <a:lnTo>
                  <a:pt x="2704" y="463"/>
                </a:lnTo>
                <a:cubicBezTo>
                  <a:pt x="2719" y="434"/>
                  <a:pt x="2719" y="419"/>
                  <a:pt x="2719" y="404"/>
                </a:cubicBezTo>
                <a:cubicBezTo>
                  <a:pt x="2719" y="180"/>
                  <a:pt x="2540" y="0"/>
                  <a:pt x="2316" y="0"/>
                </a:cubicBezTo>
                <a:close/>
              </a:path>
            </a:pathLst>
          </a:custGeom>
          <a:solidFill>
            <a:srgbClr val="284787"/>
          </a:solidFill>
          <a:ln w="9525" cap="flat" cmpd="sng">
            <a:solidFill>
              <a:srgbClr val="28478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8"/>
          <p:cNvSpPr/>
          <p:nvPr/>
        </p:nvSpPr>
        <p:spPr>
          <a:xfrm>
            <a:off x="4722825" y="1211155"/>
            <a:ext cx="255900" cy="1128000"/>
          </a:xfrm>
          <a:prstGeom prst="rightBrace">
            <a:avLst>
              <a:gd name="adj1" fmla="val 11506"/>
              <a:gd name="adj2" fmla="val 49880"/>
            </a:avLst>
          </a:prstGeom>
          <a:noFill/>
          <a:ln w="9525" cap="flat" cmpd="sng">
            <a:solidFill>
              <a:srgbClr val="999999"/>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5" name="Google Shape;235;p18"/>
          <p:cNvCxnSpPr/>
          <p:nvPr/>
        </p:nvCxnSpPr>
        <p:spPr>
          <a:xfrm rot="10800000" flipH="1">
            <a:off x="5184134" y="1275276"/>
            <a:ext cx="1446900" cy="984000"/>
          </a:xfrm>
          <a:prstGeom prst="straightConnector1">
            <a:avLst/>
          </a:prstGeom>
          <a:noFill/>
          <a:ln w="28575" cap="flat" cmpd="sng">
            <a:solidFill>
              <a:srgbClr val="CC4125"/>
            </a:solidFill>
            <a:prstDash val="solid"/>
            <a:round/>
            <a:headEnd type="none" w="sm" len="sm"/>
            <a:tailEnd type="none" w="sm" len="sm"/>
          </a:ln>
        </p:spPr>
      </p:cxnSp>
      <p:sp>
        <p:nvSpPr>
          <p:cNvPr id="236" name="Google Shape;236;p18"/>
          <p:cNvSpPr/>
          <p:nvPr/>
        </p:nvSpPr>
        <p:spPr>
          <a:xfrm rot="-2700000">
            <a:off x="3849533" y="3067393"/>
            <a:ext cx="1352978" cy="1306733"/>
          </a:xfrm>
          <a:prstGeom prst="quadArrow">
            <a:avLst>
              <a:gd name="adj1" fmla="val 3456"/>
              <a:gd name="adj2" fmla="val 4900"/>
              <a:gd name="adj3" fmla="val 9514"/>
            </a:avLst>
          </a:prstGeom>
          <a:solidFill>
            <a:srgbClr val="5EA9D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8"/>
          <p:cNvSpPr/>
          <p:nvPr/>
        </p:nvSpPr>
        <p:spPr>
          <a:xfrm>
            <a:off x="4875794" y="2674463"/>
            <a:ext cx="778032" cy="529767"/>
          </a:xfrm>
          <a:custGeom>
            <a:avLst/>
            <a:gdLst/>
            <a:ahLst/>
            <a:cxnLst/>
            <a:rect l="l" t="t" r="r" b="b"/>
            <a:pathLst>
              <a:path w="20358" h="13861" fill="none" extrusionOk="0">
                <a:moveTo>
                  <a:pt x="912" y="0"/>
                </a:moveTo>
                <a:lnTo>
                  <a:pt x="19447" y="0"/>
                </a:lnTo>
                <a:cubicBezTo>
                  <a:pt x="19955" y="0"/>
                  <a:pt x="20358" y="508"/>
                  <a:pt x="20358" y="1135"/>
                </a:cubicBezTo>
                <a:lnTo>
                  <a:pt x="20358" y="12741"/>
                </a:lnTo>
                <a:cubicBezTo>
                  <a:pt x="20358" y="13368"/>
                  <a:pt x="19955" y="13861"/>
                  <a:pt x="19447" y="13861"/>
                </a:cubicBezTo>
                <a:lnTo>
                  <a:pt x="912" y="13861"/>
                </a:lnTo>
                <a:cubicBezTo>
                  <a:pt x="404" y="13861"/>
                  <a:pt x="0" y="13368"/>
                  <a:pt x="0" y="12741"/>
                </a:cubicBezTo>
                <a:lnTo>
                  <a:pt x="0" y="1135"/>
                </a:lnTo>
                <a:cubicBezTo>
                  <a:pt x="0" y="508"/>
                  <a:pt x="404" y="0"/>
                  <a:pt x="912" y="0"/>
                </a:cubicBezTo>
                <a:close/>
              </a:path>
            </a:pathLst>
          </a:custGeom>
          <a:noFill/>
          <a:ln w="9525" cap="flat" cmpd="sng">
            <a:solidFill>
              <a:srgbClr val="28478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8"/>
          <p:cNvSpPr/>
          <p:nvPr/>
        </p:nvSpPr>
        <p:spPr>
          <a:xfrm>
            <a:off x="3453807" y="2674463"/>
            <a:ext cx="778032" cy="529767"/>
          </a:xfrm>
          <a:custGeom>
            <a:avLst/>
            <a:gdLst/>
            <a:ahLst/>
            <a:cxnLst/>
            <a:rect l="l" t="t" r="r" b="b"/>
            <a:pathLst>
              <a:path w="20358" h="13861" fill="none" extrusionOk="0">
                <a:moveTo>
                  <a:pt x="897" y="0"/>
                </a:moveTo>
                <a:lnTo>
                  <a:pt x="19447" y="0"/>
                </a:lnTo>
                <a:cubicBezTo>
                  <a:pt x="19955" y="0"/>
                  <a:pt x="20358" y="508"/>
                  <a:pt x="20358" y="1135"/>
                </a:cubicBezTo>
                <a:lnTo>
                  <a:pt x="20358" y="12741"/>
                </a:lnTo>
                <a:cubicBezTo>
                  <a:pt x="20358" y="13368"/>
                  <a:pt x="19955" y="13861"/>
                  <a:pt x="19447" y="13861"/>
                </a:cubicBezTo>
                <a:lnTo>
                  <a:pt x="897" y="13861"/>
                </a:lnTo>
                <a:cubicBezTo>
                  <a:pt x="404" y="13861"/>
                  <a:pt x="0" y="13368"/>
                  <a:pt x="0" y="12741"/>
                </a:cubicBezTo>
                <a:lnTo>
                  <a:pt x="0" y="1135"/>
                </a:lnTo>
                <a:cubicBezTo>
                  <a:pt x="0" y="508"/>
                  <a:pt x="404" y="0"/>
                  <a:pt x="897" y="0"/>
                </a:cubicBezTo>
                <a:close/>
              </a:path>
            </a:pathLst>
          </a:custGeom>
          <a:noFill/>
          <a:ln w="9525" cap="flat" cmpd="sng">
            <a:solidFill>
              <a:srgbClr val="28478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8"/>
          <p:cNvSpPr/>
          <p:nvPr/>
        </p:nvSpPr>
        <p:spPr>
          <a:xfrm>
            <a:off x="3764191" y="2883086"/>
            <a:ext cx="150041" cy="172313"/>
          </a:xfrm>
          <a:prstGeom prst="flowChartMagneticDisk">
            <a:avLst/>
          </a:prstGeom>
          <a:noFill/>
          <a:ln w="28575"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8"/>
          <p:cNvSpPr/>
          <p:nvPr/>
        </p:nvSpPr>
        <p:spPr>
          <a:xfrm>
            <a:off x="5182692" y="2883086"/>
            <a:ext cx="150041" cy="172313"/>
          </a:xfrm>
          <a:prstGeom prst="flowChartMagneticDisk">
            <a:avLst/>
          </a:prstGeom>
          <a:noFill/>
          <a:ln w="28575"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8"/>
          <p:cNvSpPr/>
          <p:nvPr/>
        </p:nvSpPr>
        <p:spPr>
          <a:xfrm>
            <a:off x="4164514" y="3441947"/>
            <a:ext cx="778032" cy="529767"/>
          </a:xfrm>
          <a:custGeom>
            <a:avLst/>
            <a:gdLst/>
            <a:ahLst/>
            <a:cxnLst/>
            <a:rect l="l" t="t" r="r" b="b"/>
            <a:pathLst>
              <a:path w="20358" h="13861" fill="none" extrusionOk="0">
                <a:moveTo>
                  <a:pt x="912" y="0"/>
                </a:moveTo>
                <a:lnTo>
                  <a:pt x="19462" y="0"/>
                </a:lnTo>
                <a:cubicBezTo>
                  <a:pt x="19955" y="0"/>
                  <a:pt x="20358" y="508"/>
                  <a:pt x="20358" y="1121"/>
                </a:cubicBezTo>
                <a:lnTo>
                  <a:pt x="20358" y="12726"/>
                </a:lnTo>
                <a:cubicBezTo>
                  <a:pt x="20358" y="13353"/>
                  <a:pt x="19955" y="13861"/>
                  <a:pt x="19462" y="13861"/>
                </a:cubicBezTo>
                <a:lnTo>
                  <a:pt x="912" y="13861"/>
                </a:lnTo>
                <a:cubicBezTo>
                  <a:pt x="404" y="13861"/>
                  <a:pt x="0" y="13353"/>
                  <a:pt x="0" y="12726"/>
                </a:cubicBezTo>
                <a:lnTo>
                  <a:pt x="0" y="1121"/>
                </a:lnTo>
                <a:cubicBezTo>
                  <a:pt x="0" y="508"/>
                  <a:pt x="404" y="0"/>
                  <a:pt x="912" y="0"/>
                </a:cubicBezTo>
                <a:close/>
              </a:path>
            </a:pathLst>
          </a:custGeom>
          <a:solidFill>
            <a:srgbClr val="FFFFFF"/>
          </a:solidFill>
          <a:ln w="9525" cap="flat" cmpd="sng">
            <a:solidFill>
              <a:srgbClr val="000000"/>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8"/>
          <p:cNvSpPr/>
          <p:nvPr/>
        </p:nvSpPr>
        <p:spPr>
          <a:xfrm>
            <a:off x="4465346" y="3461013"/>
            <a:ext cx="176412" cy="176462"/>
          </a:xfrm>
          <a:custGeom>
            <a:avLst/>
            <a:gdLst/>
            <a:ahLst/>
            <a:cxnLst/>
            <a:rect l="l" t="t" r="r" b="b"/>
            <a:pathLst>
              <a:path w="4616" h="4617" extrusionOk="0">
                <a:moveTo>
                  <a:pt x="2301" y="255"/>
                </a:moveTo>
                <a:cubicBezTo>
                  <a:pt x="2390" y="255"/>
                  <a:pt x="2450" y="315"/>
                  <a:pt x="2450" y="389"/>
                </a:cubicBezTo>
                <a:cubicBezTo>
                  <a:pt x="2450" y="479"/>
                  <a:pt x="2390" y="539"/>
                  <a:pt x="2301" y="539"/>
                </a:cubicBezTo>
                <a:cubicBezTo>
                  <a:pt x="2226" y="539"/>
                  <a:pt x="2151" y="479"/>
                  <a:pt x="2151" y="389"/>
                </a:cubicBezTo>
                <a:cubicBezTo>
                  <a:pt x="2151" y="315"/>
                  <a:pt x="2226" y="255"/>
                  <a:pt x="2301" y="255"/>
                </a:cubicBezTo>
                <a:close/>
                <a:moveTo>
                  <a:pt x="389" y="1211"/>
                </a:moveTo>
                <a:cubicBezTo>
                  <a:pt x="479" y="1211"/>
                  <a:pt x="538" y="1270"/>
                  <a:pt x="538" y="1345"/>
                </a:cubicBezTo>
                <a:cubicBezTo>
                  <a:pt x="538" y="1435"/>
                  <a:pt x="479" y="1494"/>
                  <a:pt x="389" y="1494"/>
                </a:cubicBezTo>
                <a:cubicBezTo>
                  <a:pt x="314" y="1494"/>
                  <a:pt x="240" y="1435"/>
                  <a:pt x="240" y="1345"/>
                </a:cubicBezTo>
                <a:cubicBezTo>
                  <a:pt x="240" y="1270"/>
                  <a:pt x="314" y="1211"/>
                  <a:pt x="389" y="1211"/>
                </a:cubicBezTo>
                <a:close/>
                <a:moveTo>
                  <a:pt x="4212" y="1211"/>
                </a:moveTo>
                <a:cubicBezTo>
                  <a:pt x="4287" y="1211"/>
                  <a:pt x="4362" y="1270"/>
                  <a:pt x="4362" y="1345"/>
                </a:cubicBezTo>
                <a:cubicBezTo>
                  <a:pt x="4362" y="1435"/>
                  <a:pt x="4287" y="1494"/>
                  <a:pt x="4212" y="1494"/>
                </a:cubicBezTo>
                <a:cubicBezTo>
                  <a:pt x="4138" y="1494"/>
                  <a:pt x="4063" y="1435"/>
                  <a:pt x="4063" y="1345"/>
                </a:cubicBezTo>
                <a:cubicBezTo>
                  <a:pt x="4063" y="1270"/>
                  <a:pt x="4138" y="1211"/>
                  <a:pt x="4212" y="1211"/>
                </a:cubicBezTo>
                <a:close/>
                <a:moveTo>
                  <a:pt x="1942" y="718"/>
                </a:moveTo>
                <a:lnTo>
                  <a:pt x="1300" y="1674"/>
                </a:lnTo>
                <a:lnTo>
                  <a:pt x="792" y="1405"/>
                </a:lnTo>
                <a:cubicBezTo>
                  <a:pt x="792" y="1390"/>
                  <a:pt x="792" y="1375"/>
                  <a:pt x="792" y="1345"/>
                </a:cubicBezTo>
                <a:cubicBezTo>
                  <a:pt x="792" y="1330"/>
                  <a:pt x="792" y="1315"/>
                  <a:pt x="792" y="1300"/>
                </a:cubicBezTo>
                <a:lnTo>
                  <a:pt x="1942" y="718"/>
                </a:lnTo>
                <a:close/>
                <a:moveTo>
                  <a:pt x="2674" y="718"/>
                </a:moveTo>
                <a:lnTo>
                  <a:pt x="3824" y="1300"/>
                </a:lnTo>
                <a:cubicBezTo>
                  <a:pt x="3824" y="1315"/>
                  <a:pt x="3809" y="1330"/>
                  <a:pt x="3809" y="1345"/>
                </a:cubicBezTo>
                <a:cubicBezTo>
                  <a:pt x="3809" y="1375"/>
                  <a:pt x="3824" y="1390"/>
                  <a:pt x="3824" y="1405"/>
                </a:cubicBezTo>
                <a:lnTo>
                  <a:pt x="3301" y="1674"/>
                </a:lnTo>
                <a:lnTo>
                  <a:pt x="2674" y="718"/>
                </a:lnTo>
                <a:close/>
                <a:moveTo>
                  <a:pt x="2405" y="778"/>
                </a:moveTo>
                <a:lnTo>
                  <a:pt x="3077" y="1778"/>
                </a:lnTo>
                <a:lnTo>
                  <a:pt x="2584" y="2017"/>
                </a:lnTo>
                <a:cubicBezTo>
                  <a:pt x="2510" y="1957"/>
                  <a:pt x="2420" y="1913"/>
                  <a:pt x="2301" y="1913"/>
                </a:cubicBezTo>
                <a:cubicBezTo>
                  <a:pt x="2196" y="1913"/>
                  <a:pt x="2092" y="1957"/>
                  <a:pt x="2017" y="2017"/>
                </a:cubicBezTo>
                <a:lnTo>
                  <a:pt x="1539" y="1778"/>
                </a:lnTo>
                <a:lnTo>
                  <a:pt x="2196" y="778"/>
                </a:lnTo>
                <a:cubicBezTo>
                  <a:pt x="2226" y="792"/>
                  <a:pt x="2271" y="792"/>
                  <a:pt x="2301" y="792"/>
                </a:cubicBezTo>
                <a:cubicBezTo>
                  <a:pt x="2346" y="792"/>
                  <a:pt x="2375" y="792"/>
                  <a:pt x="2405" y="778"/>
                </a:cubicBezTo>
                <a:close/>
                <a:moveTo>
                  <a:pt x="762" y="1674"/>
                </a:moveTo>
                <a:lnTo>
                  <a:pt x="1166" y="1883"/>
                </a:lnTo>
                <a:lnTo>
                  <a:pt x="1031" y="2077"/>
                </a:lnTo>
                <a:lnTo>
                  <a:pt x="762" y="1674"/>
                </a:lnTo>
                <a:close/>
                <a:moveTo>
                  <a:pt x="3839" y="1674"/>
                </a:moveTo>
                <a:lnTo>
                  <a:pt x="3570" y="2077"/>
                </a:lnTo>
                <a:lnTo>
                  <a:pt x="3436" y="1883"/>
                </a:lnTo>
                <a:lnTo>
                  <a:pt x="3839" y="1674"/>
                </a:lnTo>
                <a:close/>
                <a:moveTo>
                  <a:pt x="2301" y="2167"/>
                </a:moveTo>
                <a:cubicBezTo>
                  <a:pt x="2390" y="2167"/>
                  <a:pt x="2450" y="2226"/>
                  <a:pt x="2450" y="2301"/>
                </a:cubicBezTo>
                <a:cubicBezTo>
                  <a:pt x="2450" y="2391"/>
                  <a:pt x="2390" y="2450"/>
                  <a:pt x="2301" y="2450"/>
                </a:cubicBezTo>
                <a:cubicBezTo>
                  <a:pt x="2226" y="2450"/>
                  <a:pt x="2151" y="2391"/>
                  <a:pt x="2151" y="2301"/>
                </a:cubicBezTo>
                <a:cubicBezTo>
                  <a:pt x="2151" y="2226"/>
                  <a:pt x="2226" y="2167"/>
                  <a:pt x="2301" y="2167"/>
                </a:cubicBezTo>
                <a:close/>
                <a:moveTo>
                  <a:pt x="1390" y="1987"/>
                </a:moveTo>
                <a:lnTo>
                  <a:pt x="1912" y="2256"/>
                </a:lnTo>
                <a:cubicBezTo>
                  <a:pt x="1912" y="2271"/>
                  <a:pt x="1897" y="2286"/>
                  <a:pt x="1897" y="2301"/>
                </a:cubicBezTo>
                <a:cubicBezTo>
                  <a:pt x="1897" y="2331"/>
                  <a:pt x="1912" y="2346"/>
                  <a:pt x="1912" y="2361"/>
                </a:cubicBezTo>
                <a:lnTo>
                  <a:pt x="1390" y="2615"/>
                </a:lnTo>
                <a:lnTo>
                  <a:pt x="1181" y="2301"/>
                </a:lnTo>
                <a:lnTo>
                  <a:pt x="1390" y="1987"/>
                </a:lnTo>
                <a:close/>
                <a:moveTo>
                  <a:pt x="3212" y="1987"/>
                </a:moveTo>
                <a:lnTo>
                  <a:pt x="3421" y="2301"/>
                </a:lnTo>
                <a:lnTo>
                  <a:pt x="3212" y="2615"/>
                </a:lnTo>
                <a:lnTo>
                  <a:pt x="2689" y="2361"/>
                </a:lnTo>
                <a:cubicBezTo>
                  <a:pt x="2704" y="2346"/>
                  <a:pt x="2704" y="2331"/>
                  <a:pt x="2704" y="2301"/>
                </a:cubicBezTo>
                <a:cubicBezTo>
                  <a:pt x="2704" y="2286"/>
                  <a:pt x="2704" y="2271"/>
                  <a:pt x="2689" y="2256"/>
                </a:cubicBezTo>
                <a:lnTo>
                  <a:pt x="3212" y="1987"/>
                </a:lnTo>
                <a:close/>
                <a:moveTo>
                  <a:pt x="1031" y="2540"/>
                </a:moveTo>
                <a:lnTo>
                  <a:pt x="1166" y="2734"/>
                </a:lnTo>
                <a:lnTo>
                  <a:pt x="762" y="2943"/>
                </a:lnTo>
                <a:lnTo>
                  <a:pt x="1031" y="2540"/>
                </a:lnTo>
                <a:close/>
                <a:moveTo>
                  <a:pt x="3570" y="2540"/>
                </a:moveTo>
                <a:lnTo>
                  <a:pt x="3839" y="2943"/>
                </a:lnTo>
                <a:lnTo>
                  <a:pt x="3436" y="2734"/>
                </a:lnTo>
                <a:lnTo>
                  <a:pt x="3570" y="2540"/>
                </a:lnTo>
                <a:close/>
                <a:moveTo>
                  <a:pt x="389" y="3108"/>
                </a:moveTo>
                <a:cubicBezTo>
                  <a:pt x="479" y="3108"/>
                  <a:pt x="538" y="3182"/>
                  <a:pt x="538" y="3257"/>
                </a:cubicBezTo>
                <a:cubicBezTo>
                  <a:pt x="538" y="3346"/>
                  <a:pt x="479" y="3406"/>
                  <a:pt x="389" y="3406"/>
                </a:cubicBezTo>
                <a:cubicBezTo>
                  <a:pt x="314" y="3406"/>
                  <a:pt x="240" y="3346"/>
                  <a:pt x="240" y="3257"/>
                </a:cubicBezTo>
                <a:cubicBezTo>
                  <a:pt x="240" y="3182"/>
                  <a:pt x="314" y="3108"/>
                  <a:pt x="389" y="3108"/>
                </a:cubicBezTo>
                <a:close/>
                <a:moveTo>
                  <a:pt x="4212" y="3108"/>
                </a:moveTo>
                <a:cubicBezTo>
                  <a:pt x="4287" y="3108"/>
                  <a:pt x="4362" y="3182"/>
                  <a:pt x="4362" y="3257"/>
                </a:cubicBezTo>
                <a:cubicBezTo>
                  <a:pt x="4362" y="3346"/>
                  <a:pt x="4287" y="3406"/>
                  <a:pt x="4212" y="3406"/>
                </a:cubicBezTo>
                <a:cubicBezTo>
                  <a:pt x="4138" y="3406"/>
                  <a:pt x="4063" y="3346"/>
                  <a:pt x="4063" y="3257"/>
                </a:cubicBezTo>
                <a:cubicBezTo>
                  <a:pt x="4063" y="3182"/>
                  <a:pt x="4138" y="3108"/>
                  <a:pt x="4212" y="3108"/>
                </a:cubicBezTo>
                <a:close/>
                <a:moveTo>
                  <a:pt x="2584" y="2585"/>
                </a:moveTo>
                <a:lnTo>
                  <a:pt x="3077" y="2839"/>
                </a:lnTo>
                <a:lnTo>
                  <a:pt x="2405" y="3839"/>
                </a:lnTo>
                <a:cubicBezTo>
                  <a:pt x="2375" y="3824"/>
                  <a:pt x="2346" y="3824"/>
                  <a:pt x="2301" y="3824"/>
                </a:cubicBezTo>
                <a:cubicBezTo>
                  <a:pt x="2271" y="3824"/>
                  <a:pt x="2226" y="3824"/>
                  <a:pt x="2196" y="3839"/>
                </a:cubicBezTo>
                <a:lnTo>
                  <a:pt x="1524" y="2839"/>
                </a:lnTo>
                <a:lnTo>
                  <a:pt x="2017" y="2585"/>
                </a:lnTo>
                <a:cubicBezTo>
                  <a:pt x="2092" y="2659"/>
                  <a:pt x="2196" y="2704"/>
                  <a:pt x="2301" y="2704"/>
                </a:cubicBezTo>
                <a:cubicBezTo>
                  <a:pt x="2420" y="2704"/>
                  <a:pt x="2510" y="2659"/>
                  <a:pt x="2584" y="2585"/>
                </a:cubicBezTo>
                <a:close/>
                <a:moveTo>
                  <a:pt x="1300" y="2943"/>
                </a:moveTo>
                <a:lnTo>
                  <a:pt x="1942" y="3899"/>
                </a:lnTo>
                <a:lnTo>
                  <a:pt x="792" y="3317"/>
                </a:lnTo>
                <a:cubicBezTo>
                  <a:pt x="792" y="3302"/>
                  <a:pt x="792" y="3287"/>
                  <a:pt x="792" y="3257"/>
                </a:cubicBezTo>
                <a:cubicBezTo>
                  <a:pt x="792" y="3242"/>
                  <a:pt x="792" y="3227"/>
                  <a:pt x="792" y="3212"/>
                </a:cubicBezTo>
                <a:lnTo>
                  <a:pt x="1300" y="2943"/>
                </a:lnTo>
                <a:close/>
                <a:moveTo>
                  <a:pt x="3301" y="2943"/>
                </a:moveTo>
                <a:lnTo>
                  <a:pt x="3824" y="3212"/>
                </a:lnTo>
                <a:cubicBezTo>
                  <a:pt x="3824" y="3227"/>
                  <a:pt x="3809" y="3242"/>
                  <a:pt x="3809" y="3257"/>
                </a:cubicBezTo>
                <a:cubicBezTo>
                  <a:pt x="3809" y="3287"/>
                  <a:pt x="3824" y="3302"/>
                  <a:pt x="3824" y="3317"/>
                </a:cubicBezTo>
                <a:lnTo>
                  <a:pt x="2674" y="3899"/>
                </a:lnTo>
                <a:lnTo>
                  <a:pt x="3301" y="2943"/>
                </a:lnTo>
                <a:close/>
                <a:moveTo>
                  <a:pt x="2301" y="4063"/>
                </a:moveTo>
                <a:cubicBezTo>
                  <a:pt x="2390" y="4063"/>
                  <a:pt x="2450" y="4138"/>
                  <a:pt x="2450" y="4213"/>
                </a:cubicBezTo>
                <a:cubicBezTo>
                  <a:pt x="2450" y="4302"/>
                  <a:pt x="2390" y="4362"/>
                  <a:pt x="2301" y="4362"/>
                </a:cubicBezTo>
                <a:cubicBezTo>
                  <a:pt x="2226" y="4362"/>
                  <a:pt x="2151" y="4302"/>
                  <a:pt x="2151" y="4213"/>
                </a:cubicBezTo>
                <a:cubicBezTo>
                  <a:pt x="2151" y="4138"/>
                  <a:pt x="2226" y="4063"/>
                  <a:pt x="2301" y="4063"/>
                </a:cubicBezTo>
                <a:close/>
                <a:moveTo>
                  <a:pt x="2301" y="1"/>
                </a:moveTo>
                <a:cubicBezTo>
                  <a:pt x="2077" y="1"/>
                  <a:pt x="1897" y="180"/>
                  <a:pt x="1897" y="389"/>
                </a:cubicBezTo>
                <a:cubicBezTo>
                  <a:pt x="1897" y="419"/>
                  <a:pt x="1912" y="434"/>
                  <a:pt x="1912" y="449"/>
                </a:cubicBezTo>
                <a:lnTo>
                  <a:pt x="673" y="1076"/>
                </a:lnTo>
                <a:cubicBezTo>
                  <a:pt x="598" y="1002"/>
                  <a:pt x="508" y="957"/>
                  <a:pt x="389" y="957"/>
                </a:cubicBezTo>
                <a:cubicBezTo>
                  <a:pt x="165" y="957"/>
                  <a:pt x="1" y="1136"/>
                  <a:pt x="1" y="1345"/>
                </a:cubicBezTo>
                <a:cubicBezTo>
                  <a:pt x="1" y="1569"/>
                  <a:pt x="165" y="1748"/>
                  <a:pt x="389" y="1748"/>
                </a:cubicBezTo>
                <a:cubicBezTo>
                  <a:pt x="434" y="1748"/>
                  <a:pt x="464" y="1748"/>
                  <a:pt x="493" y="1733"/>
                </a:cubicBezTo>
                <a:lnTo>
                  <a:pt x="882" y="2301"/>
                </a:lnTo>
                <a:lnTo>
                  <a:pt x="493" y="2883"/>
                </a:lnTo>
                <a:cubicBezTo>
                  <a:pt x="464" y="2869"/>
                  <a:pt x="434" y="2869"/>
                  <a:pt x="389" y="2869"/>
                </a:cubicBezTo>
                <a:cubicBezTo>
                  <a:pt x="165" y="2869"/>
                  <a:pt x="1" y="3048"/>
                  <a:pt x="1" y="3257"/>
                </a:cubicBezTo>
                <a:cubicBezTo>
                  <a:pt x="1" y="3481"/>
                  <a:pt x="165" y="3660"/>
                  <a:pt x="389" y="3660"/>
                </a:cubicBezTo>
                <a:cubicBezTo>
                  <a:pt x="508" y="3660"/>
                  <a:pt x="598" y="3615"/>
                  <a:pt x="673" y="3541"/>
                </a:cubicBezTo>
                <a:lnTo>
                  <a:pt x="1912" y="4168"/>
                </a:lnTo>
                <a:cubicBezTo>
                  <a:pt x="1912" y="4183"/>
                  <a:pt x="1897" y="4198"/>
                  <a:pt x="1897" y="4213"/>
                </a:cubicBezTo>
                <a:cubicBezTo>
                  <a:pt x="1897" y="4437"/>
                  <a:pt x="2077" y="4616"/>
                  <a:pt x="2301" y="4616"/>
                </a:cubicBezTo>
                <a:cubicBezTo>
                  <a:pt x="2525" y="4616"/>
                  <a:pt x="2704" y="4437"/>
                  <a:pt x="2704" y="4213"/>
                </a:cubicBezTo>
                <a:cubicBezTo>
                  <a:pt x="2704" y="4198"/>
                  <a:pt x="2704" y="4183"/>
                  <a:pt x="2689" y="4168"/>
                </a:cubicBezTo>
                <a:lnTo>
                  <a:pt x="3929" y="3541"/>
                </a:lnTo>
                <a:cubicBezTo>
                  <a:pt x="4003" y="3615"/>
                  <a:pt x="4108" y="3660"/>
                  <a:pt x="4212" y="3660"/>
                </a:cubicBezTo>
                <a:cubicBezTo>
                  <a:pt x="4437" y="3660"/>
                  <a:pt x="4616" y="3481"/>
                  <a:pt x="4616" y="3257"/>
                </a:cubicBezTo>
                <a:cubicBezTo>
                  <a:pt x="4616" y="3048"/>
                  <a:pt x="4437" y="2869"/>
                  <a:pt x="4212" y="2869"/>
                </a:cubicBezTo>
                <a:cubicBezTo>
                  <a:pt x="4183" y="2869"/>
                  <a:pt x="4138" y="2869"/>
                  <a:pt x="4108" y="2883"/>
                </a:cubicBezTo>
                <a:lnTo>
                  <a:pt x="3735" y="2301"/>
                </a:lnTo>
                <a:lnTo>
                  <a:pt x="4108" y="1733"/>
                </a:lnTo>
                <a:cubicBezTo>
                  <a:pt x="4138" y="1748"/>
                  <a:pt x="4183" y="1748"/>
                  <a:pt x="4212" y="1748"/>
                </a:cubicBezTo>
                <a:cubicBezTo>
                  <a:pt x="4437" y="1748"/>
                  <a:pt x="4616" y="1569"/>
                  <a:pt x="4616" y="1345"/>
                </a:cubicBezTo>
                <a:cubicBezTo>
                  <a:pt x="4616" y="1136"/>
                  <a:pt x="4437" y="957"/>
                  <a:pt x="4212" y="957"/>
                </a:cubicBezTo>
                <a:cubicBezTo>
                  <a:pt x="4108" y="957"/>
                  <a:pt x="4003" y="1002"/>
                  <a:pt x="3929" y="1076"/>
                </a:cubicBezTo>
                <a:lnTo>
                  <a:pt x="2689" y="449"/>
                </a:lnTo>
                <a:cubicBezTo>
                  <a:pt x="2704" y="434"/>
                  <a:pt x="2704" y="419"/>
                  <a:pt x="2704" y="389"/>
                </a:cubicBezTo>
                <a:cubicBezTo>
                  <a:pt x="2704" y="180"/>
                  <a:pt x="2525" y="1"/>
                  <a:pt x="2301" y="1"/>
                </a:cubicBezTo>
                <a:close/>
              </a:path>
            </a:pathLst>
          </a:custGeom>
          <a:solidFill>
            <a:srgbClr val="5EA9DE"/>
          </a:solidFill>
          <a:ln w="9525" cap="flat" cmpd="sng">
            <a:solidFill>
              <a:srgbClr val="5EA9DE"/>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8"/>
          <p:cNvSpPr/>
          <p:nvPr/>
        </p:nvSpPr>
        <p:spPr>
          <a:xfrm>
            <a:off x="4875513" y="4240506"/>
            <a:ext cx="778032" cy="529767"/>
          </a:xfrm>
          <a:custGeom>
            <a:avLst/>
            <a:gdLst/>
            <a:ahLst/>
            <a:cxnLst/>
            <a:rect l="l" t="t" r="r" b="b"/>
            <a:pathLst>
              <a:path w="20358" h="13861" fill="none" extrusionOk="0">
                <a:moveTo>
                  <a:pt x="912" y="0"/>
                </a:moveTo>
                <a:lnTo>
                  <a:pt x="19447" y="0"/>
                </a:lnTo>
                <a:cubicBezTo>
                  <a:pt x="19955" y="0"/>
                  <a:pt x="20358" y="508"/>
                  <a:pt x="20358" y="1135"/>
                </a:cubicBezTo>
                <a:lnTo>
                  <a:pt x="20358" y="12741"/>
                </a:lnTo>
                <a:cubicBezTo>
                  <a:pt x="20358" y="13368"/>
                  <a:pt x="19955" y="13861"/>
                  <a:pt x="19447" y="13861"/>
                </a:cubicBezTo>
                <a:lnTo>
                  <a:pt x="912" y="13861"/>
                </a:lnTo>
                <a:cubicBezTo>
                  <a:pt x="404" y="13861"/>
                  <a:pt x="0" y="13368"/>
                  <a:pt x="0" y="12741"/>
                </a:cubicBezTo>
                <a:lnTo>
                  <a:pt x="0" y="1135"/>
                </a:lnTo>
                <a:cubicBezTo>
                  <a:pt x="0" y="508"/>
                  <a:pt x="404" y="0"/>
                  <a:pt x="912" y="0"/>
                </a:cubicBezTo>
                <a:close/>
              </a:path>
            </a:pathLst>
          </a:custGeom>
          <a:noFill/>
          <a:ln w="9525" cap="flat" cmpd="sng">
            <a:solidFill>
              <a:srgbClr val="28478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8"/>
          <p:cNvSpPr/>
          <p:nvPr/>
        </p:nvSpPr>
        <p:spPr>
          <a:xfrm>
            <a:off x="3453526" y="4240506"/>
            <a:ext cx="778032" cy="529767"/>
          </a:xfrm>
          <a:custGeom>
            <a:avLst/>
            <a:gdLst/>
            <a:ahLst/>
            <a:cxnLst/>
            <a:rect l="l" t="t" r="r" b="b"/>
            <a:pathLst>
              <a:path w="20358" h="13861" fill="none" extrusionOk="0">
                <a:moveTo>
                  <a:pt x="897" y="0"/>
                </a:moveTo>
                <a:lnTo>
                  <a:pt x="19447" y="0"/>
                </a:lnTo>
                <a:cubicBezTo>
                  <a:pt x="19955" y="0"/>
                  <a:pt x="20358" y="508"/>
                  <a:pt x="20358" y="1135"/>
                </a:cubicBezTo>
                <a:lnTo>
                  <a:pt x="20358" y="12741"/>
                </a:lnTo>
                <a:cubicBezTo>
                  <a:pt x="20358" y="13368"/>
                  <a:pt x="19955" y="13861"/>
                  <a:pt x="19447" y="13861"/>
                </a:cubicBezTo>
                <a:lnTo>
                  <a:pt x="897" y="13861"/>
                </a:lnTo>
                <a:cubicBezTo>
                  <a:pt x="404" y="13861"/>
                  <a:pt x="0" y="13368"/>
                  <a:pt x="0" y="12741"/>
                </a:cubicBezTo>
                <a:lnTo>
                  <a:pt x="0" y="1135"/>
                </a:lnTo>
                <a:cubicBezTo>
                  <a:pt x="0" y="508"/>
                  <a:pt x="404" y="0"/>
                  <a:pt x="897" y="0"/>
                </a:cubicBezTo>
                <a:close/>
              </a:path>
            </a:pathLst>
          </a:custGeom>
          <a:noFill/>
          <a:ln w="9525" cap="flat" cmpd="sng">
            <a:solidFill>
              <a:srgbClr val="28478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8"/>
          <p:cNvSpPr/>
          <p:nvPr/>
        </p:nvSpPr>
        <p:spPr>
          <a:xfrm>
            <a:off x="3763910" y="4449129"/>
            <a:ext cx="150041" cy="172313"/>
          </a:xfrm>
          <a:prstGeom prst="flowChartMagneticDisk">
            <a:avLst/>
          </a:prstGeom>
          <a:noFill/>
          <a:ln w="28575"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8"/>
          <p:cNvSpPr/>
          <p:nvPr/>
        </p:nvSpPr>
        <p:spPr>
          <a:xfrm>
            <a:off x="5182411" y="4449129"/>
            <a:ext cx="150041" cy="172313"/>
          </a:xfrm>
          <a:prstGeom prst="flowChartMagneticDisk">
            <a:avLst/>
          </a:prstGeom>
          <a:noFill/>
          <a:ln w="28575"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8"/>
          <p:cNvSpPr txBox="1"/>
          <p:nvPr/>
        </p:nvSpPr>
        <p:spPr>
          <a:xfrm>
            <a:off x="3406780" y="2611594"/>
            <a:ext cx="777900" cy="2391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sz="1100" b="0" i="0" u="none" strike="noStrike" cap="none">
                <a:solidFill>
                  <a:srgbClr val="000000"/>
                </a:solidFill>
                <a:latin typeface="Arial"/>
                <a:ea typeface="Arial"/>
                <a:cs typeface="Arial"/>
                <a:sym typeface="Arial"/>
              </a:rPr>
              <a:t>Pharma A</a:t>
            </a:r>
            <a:endParaRPr sz="1100" b="0" i="0" u="none" strike="noStrike" cap="none">
              <a:solidFill>
                <a:srgbClr val="000000"/>
              </a:solidFill>
              <a:latin typeface="Arial"/>
              <a:ea typeface="Arial"/>
              <a:cs typeface="Arial"/>
              <a:sym typeface="Arial"/>
            </a:endParaRPr>
          </a:p>
        </p:txBody>
      </p:sp>
      <p:sp>
        <p:nvSpPr>
          <p:cNvPr id="248" name="Google Shape;248;p18"/>
          <p:cNvSpPr txBox="1"/>
          <p:nvPr/>
        </p:nvSpPr>
        <p:spPr>
          <a:xfrm>
            <a:off x="4942555" y="2611594"/>
            <a:ext cx="777900" cy="2391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sz="1100" b="0" i="0" u="none" strike="noStrike" cap="none">
                <a:solidFill>
                  <a:srgbClr val="000000"/>
                </a:solidFill>
                <a:latin typeface="Arial"/>
                <a:ea typeface="Arial"/>
                <a:cs typeface="Arial"/>
                <a:sym typeface="Arial"/>
              </a:rPr>
              <a:t>Pharma B</a:t>
            </a:r>
            <a:endParaRPr sz="1100" b="0" i="0" u="none" strike="noStrike" cap="none">
              <a:solidFill>
                <a:srgbClr val="000000"/>
              </a:solidFill>
              <a:latin typeface="Arial"/>
              <a:ea typeface="Arial"/>
              <a:cs typeface="Arial"/>
              <a:sym typeface="Arial"/>
            </a:endParaRPr>
          </a:p>
        </p:txBody>
      </p:sp>
      <p:sp>
        <p:nvSpPr>
          <p:cNvPr id="249" name="Google Shape;249;p18"/>
          <p:cNvSpPr txBox="1"/>
          <p:nvPr/>
        </p:nvSpPr>
        <p:spPr>
          <a:xfrm>
            <a:off x="3406780" y="4175269"/>
            <a:ext cx="777900" cy="2391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sz="1100" b="0" i="0" u="none" strike="noStrike" cap="none">
                <a:solidFill>
                  <a:srgbClr val="000000"/>
                </a:solidFill>
                <a:latin typeface="Arial"/>
                <a:ea typeface="Arial"/>
                <a:cs typeface="Arial"/>
                <a:sym typeface="Arial"/>
              </a:rPr>
              <a:t>Pharma C</a:t>
            </a:r>
            <a:endParaRPr sz="1100" b="0" i="0" u="none" strike="noStrike" cap="none">
              <a:solidFill>
                <a:srgbClr val="000000"/>
              </a:solidFill>
              <a:latin typeface="Arial"/>
              <a:ea typeface="Arial"/>
              <a:cs typeface="Arial"/>
              <a:sym typeface="Arial"/>
            </a:endParaRPr>
          </a:p>
        </p:txBody>
      </p:sp>
      <p:sp>
        <p:nvSpPr>
          <p:cNvPr id="250" name="Google Shape;250;p18"/>
          <p:cNvSpPr txBox="1"/>
          <p:nvPr/>
        </p:nvSpPr>
        <p:spPr>
          <a:xfrm>
            <a:off x="4966726" y="4175269"/>
            <a:ext cx="848700" cy="2391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sz="1100" b="0" i="0" u="none" strike="noStrike" cap="none">
                <a:solidFill>
                  <a:srgbClr val="000000"/>
                </a:solidFill>
                <a:latin typeface="Arial"/>
                <a:ea typeface="Arial"/>
                <a:cs typeface="Arial"/>
                <a:sym typeface="Arial"/>
              </a:rPr>
              <a:t>Pharma D</a:t>
            </a:r>
            <a:endParaRPr sz="1100" b="0" i="0" u="none" strike="noStrike" cap="none">
              <a:solidFill>
                <a:srgbClr val="000000"/>
              </a:solidFill>
              <a:latin typeface="Arial"/>
              <a:ea typeface="Arial"/>
              <a:cs typeface="Arial"/>
              <a:sym typeface="Arial"/>
            </a:endParaRPr>
          </a:p>
        </p:txBody>
      </p:sp>
      <p:sp>
        <p:nvSpPr>
          <p:cNvPr id="251" name="Google Shape;251;p18"/>
          <p:cNvSpPr txBox="1"/>
          <p:nvPr/>
        </p:nvSpPr>
        <p:spPr>
          <a:xfrm>
            <a:off x="4117294" y="3595069"/>
            <a:ext cx="848700" cy="2391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100" b="0" i="0" u="none" strike="noStrike" cap="none">
                <a:solidFill>
                  <a:srgbClr val="000000"/>
                </a:solidFill>
                <a:latin typeface="Arial"/>
                <a:ea typeface="Arial"/>
                <a:cs typeface="Arial"/>
                <a:sym typeface="Arial"/>
              </a:rPr>
              <a:t>Model Dispatcher</a:t>
            </a:r>
            <a:endParaRPr sz="1100" b="0" i="0" u="none" strike="noStrike" cap="none">
              <a:solidFill>
                <a:srgbClr val="000000"/>
              </a:solidFill>
              <a:latin typeface="Arial"/>
              <a:ea typeface="Arial"/>
              <a:cs typeface="Arial"/>
              <a:sym typeface="Arial"/>
            </a:endParaRPr>
          </a:p>
        </p:txBody>
      </p:sp>
      <p:sp>
        <p:nvSpPr>
          <p:cNvPr id="252" name="Google Shape;252;p18"/>
          <p:cNvSpPr/>
          <p:nvPr/>
        </p:nvSpPr>
        <p:spPr>
          <a:xfrm>
            <a:off x="3973959" y="2815098"/>
            <a:ext cx="176985" cy="176424"/>
          </a:xfrm>
          <a:custGeom>
            <a:avLst/>
            <a:gdLst/>
            <a:ahLst/>
            <a:cxnLst/>
            <a:rect l="l" t="t" r="r" b="b"/>
            <a:pathLst>
              <a:path w="4631" h="4616" extrusionOk="0">
                <a:moveTo>
                  <a:pt x="2316" y="254"/>
                </a:moveTo>
                <a:cubicBezTo>
                  <a:pt x="2405" y="254"/>
                  <a:pt x="2465" y="314"/>
                  <a:pt x="2465" y="404"/>
                </a:cubicBezTo>
                <a:cubicBezTo>
                  <a:pt x="2465" y="478"/>
                  <a:pt x="2405" y="553"/>
                  <a:pt x="2316" y="553"/>
                </a:cubicBezTo>
                <a:cubicBezTo>
                  <a:pt x="2241" y="553"/>
                  <a:pt x="2166" y="478"/>
                  <a:pt x="2166" y="404"/>
                </a:cubicBezTo>
                <a:cubicBezTo>
                  <a:pt x="2166" y="314"/>
                  <a:pt x="2241" y="254"/>
                  <a:pt x="2316" y="254"/>
                </a:cubicBezTo>
                <a:close/>
                <a:moveTo>
                  <a:pt x="404" y="1210"/>
                </a:moveTo>
                <a:cubicBezTo>
                  <a:pt x="493" y="1210"/>
                  <a:pt x="553" y="1270"/>
                  <a:pt x="553" y="1360"/>
                </a:cubicBezTo>
                <a:cubicBezTo>
                  <a:pt x="553" y="1434"/>
                  <a:pt x="493" y="1509"/>
                  <a:pt x="404" y="1509"/>
                </a:cubicBezTo>
                <a:cubicBezTo>
                  <a:pt x="329" y="1509"/>
                  <a:pt x="254" y="1434"/>
                  <a:pt x="254" y="1360"/>
                </a:cubicBezTo>
                <a:cubicBezTo>
                  <a:pt x="254" y="1270"/>
                  <a:pt x="329" y="1210"/>
                  <a:pt x="404" y="1210"/>
                </a:cubicBezTo>
                <a:close/>
                <a:moveTo>
                  <a:pt x="4227" y="1210"/>
                </a:moveTo>
                <a:cubicBezTo>
                  <a:pt x="4302" y="1210"/>
                  <a:pt x="4377" y="1270"/>
                  <a:pt x="4377" y="1360"/>
                </a:cubicBezTo>
                <a:cubicBezTo>
                  <a:pt x="4377" y="1434"/>
                  <a:pt x="4302" y="1509"/>
                  <a:pt x="4227" y="1509"/>
                </a:cubicBezTo>
                <a:cubicBezTo>
                  <a:pt x="4153" y="1509"/>
                  <a:pt x="4078" y="1434"/>
                  <a:pt x="4078" y="1360"/>
                </a:cubicBezTo>
                <a:cubicBezTo>
                  <a:pt x="4078" y="1270"/>
                  <a:pt x="4153" y="1210"/>
                  <a:pt x="4227" y="1210"/>
                </a:cubicBezTo>
                <a:close/>
                <a:moveTo>
                  <a:pt x="1957" y="732"/>
                </a:moveTo>
                <a:lnTo>
                  <a:pt x="1315" y="1673"/>
                </a:lnTo>
                <a:lnTo>
                  <a:pt x="807" y="1419"/>
                </a:lnTo>
                <a:cubicBezTo>
                  <a:pt x="807" y="1389"/>
                  <a:pt x="807" y="1375"/>
                  <a:pt x="807" y="1360"/>
                </a:cubicBezTo>
                <a:cubicBezTo>
                  <a:pt x="807" y="1345"/>
                  <a:pt x="807" y="1315"/>
                  <a:pt x="807" y="1300"/>
                </a:cubicBezTo>
                <a:lnTo>
                  <a:pt x="1957" y="732"/>
                </a:lnTo>
                <a:close/>
                <a:moveTo>
                  <a:pt x="2689" y="732"/>
                </a:moveTo>
                <a:lnTo>
                  <a:pt x="3839" y="1300"/>
                </a:lnTo>
                <a:cubicBezTo>
                  <a:pt x="3839" y="1315"/>
                  <a:pt x="3824" y="1345"/>
                  <a:pt x="3824" y="1360"/>
                </a:cubicBezTo>
                <a:cubicBezTo>
                  <a:pt x="3824" y="1375"/>
                  <a:pt x="3839" y="1389"/>
                  <a:pt x="3839" y="1419"/>
                </a:cubicBezTo>
                <a:lnTo>
                  <a:pt x="3316" y="1673"/>
                </a:lnTo>
                <a:lnTo>
                  <a:pt x="2689" y="732"/>
                </a:lnTo>
                <a:close/>
                <a:moveTo>
                  <a:pt x="2420" y="792"/>
                </a:moveTo>
                <a:lnTo>
                  <a:pt x="3092" y="1793"/>
                </a:lnTo>
                <a:lnTo>
                  <a:pt x="2599" y="2032"/>
                </a:lnTo>
                <a:cubicBezTo>
                  <a:pt x="2525" y="1957"/>
                  <a:pt x="2420" y="1912"/>
                  <a:pt x="2316" y="1912"/>
                </a:cubicBezTo>
                <a:cubicBezTo>
                  <a:pt x="2211" y="1912"/>
                  <a:pt x="2107" y="1957"/>
                  <a:pt x="2032" y="2032"/>
                </a:cubicBezTo>
                <a:lnTo>
                  <a:pt x="1539" y="1793"/>
                </a:lnTo>
                <a:lnTo>
                  <a:pt x="2211" y="792"/>
                </a:lnTo>
                <a:cubicBezTo>
                  <a:pt x="2241" y="792"/>
                  <a:pt x="2286" y="807"/>
                  <a:pt x="2316" y="807"/>
                </a:cubicBezTo>
                <a:cubicBezTo>
                  <a:pt x="2360" y="807"/>
                  <a:pt x="2390" y="792"/>
                  <a:pt x="2420" y="792"/>
                </a:cubicBezTo>
                <a:close/>
                <a:moveTo>
                  <a:pt x="777" y="1688"/>
                </a:moveTo>
                <a:lnTo>
                  <a:pt x="1180" y="1882"/>
                </a:lnTo>
                <a:lnTo>
                  <a:pt x="1046" y="2091"/>
                </a:lnTo>
                <a:lnTo>
                  <a:pt x="777" y="1688"/>
                </a:lnTo>
                <a:close/>
                <a:moveTo>
                  <a:pt x="3854" y="1688"/>
                </a:moveTo>
                <a:lnTo>
                  <a:pt x="3585" y="2091"/>
                </a:lnTo>
                <a:lnTo>
                  <a:pt x="3451" y="1882"/>
                </a:lnTo>
                <a:lnTo>
                  <a:pt x="3854" y="1688"/>
                </a:lnTo>
                <a:close/>
                <a:moveTo>
                  <a:pt x="2316" y="2166"/>
                </a:moveTo>
                <a:cubicBezTo>
                  <a:pt x="2405" y="2166"/>
                  <a:pt x="2465" y="2226"/>
                  <a:pt x="2465" y="2315"/>
                </a:cubicBezTo>
                <a:cubicBezTo>
                  <a:pt x="2465" y="2390"/>
                  <a:pt x="2405" y="2465"/>
                  <a:pt x="2316" y="2465"/>
                </a:cubicBezTo>
                <a:cubicBezTo>
                  <a:pt x="2241" y="2465"/>
                  <a:pt x="2166" y="2390"/>
                  <a:pt x="2166" y="2315"/>
                </a:cubicBezTo>
                <a:cubicBezTo>
                  <a:pt x="2166" y="2226"/>
                  <a:pt x="2241" y="2166"/>
                  <a:pt x="2316" y="2166"/>
                </a:cubicBezTo>
                <a:close/>
                <a:moveTo>
                  <a:pt x="1405" y="2002"/>
                </a:moveTo>
                <a:lnTo>
                  <a:pt x="1927" y="2256"/>
                </a:lnTo>
                <a:cubicBezTo>
                  <a:pt x="1927" y="2271"/>
                  <a:pt x="1912" y="2301"/>
                  <a:pt x="1912" y="2315"/>
                </a:cubicBezTo>
                <a:cubicBezTo>
                  <a:pt x="1912" y="2330"/>
                  <a:pt x="1927" y="2345"/>
                  <a:pt x="1927" y="2375"/>
                </a:cubicBezTo>
                <a:lnTo>
                  <a:pt x="1405" y="2629"/>
                </a:lnTo>
                <a:lnTo>
                  <a:pt x="1195" y="2315"/>
                </a:lnTo>
                <a:lnTo>
                  <a:pt x="1405" y="2002"/>
                </a:lnTo>
                <a:close/>
                <a:moveTo>
                  <a:pt x="3227" y="2002"/>
                </a:moveTo>
                <a:lnTo>
                  <a:pt x="3436" y="2315"/>
                </a:lnTo>
                <a:lnTo>
                  <a:pt x="3227" y="2629"/>
                </a:lnTo>
                <a:lnTo>
                  <a:pt x="2704" y="2375"/>
                </a:lnTo>
                <a:cubicBezTo>
                  <a:pt x="2719" y="2345"/>
                  <a:pt x="2719" y="2330"/>
                  <a:pt x="2719" y="2315"/>
                </a:cubicBezTo>
                <a:cubicBezTo>
                  <a:pt x="2719" y="2301"/>
                  <a:pt x="2719" y="2271"/>
                  <a:pt x="2704" y="2256"/>
                </a:cubicBezTo>
                <a:lnTo>
                  <a:pt x="3227" y="2002"/>
                </a:lnTo>
                <a:close/>
                <a:moveTo>
                  <a:pt x="1046" y="2540"/>
                </a:moveTo>
                <a:lnTo>
                  <a:pt x="1180" y="2749"/>
                </a:lnTo>
                <a:lnTo>
                  <a:pt x="777" y="2943"/>
                </a:lnTo>
                <a:lnTo>
                  <a:pt x="1046" y="2540"/>
                </a:lnTo>
                <a:close/>
                <a:moveTo>
                  <a:pt x="3585" y="2540"/>
                </a:moveTo>
                <a:lnTo>
                  <a:pt x="3854" y="2943"/>
                </a:lnTo>
                <a:lnTo>
                  <a:pt x="3451" y="2749"/>
                </a:lnTo>
                <a:lnTo>
                  <a:pt x="3585" y="2540"/>
                </a:lnTo>
                <a:close/>
                <a:moveTo>
                  <a:pt x="404" y="3122"/>
                </a:moveTo>
                <a:cubicBezTo>
                  <a:pt x="493" y="3122"/>
                  <a:pt x="553" y="3182"/>
                  <a:pt x="553" y="3271"/>
                </a:cubicBezTo>
                <a:cubicBezTo>
                  <a:pt x="553" y="3346"/>
                  <a:pt x="493" y="3421"/>
                  <a:pt x="404" y="3421"/>
                </a:cubicBezTo>
                <a:cubicBezTo>
                  <a:pt x="329" y="3421"/>
                  <a:pt x="254" y="3346"/>
                  <a:pt x="254" y="3271"/>
                </a:cubicBezTo>
                <a:cubicBezTo>
                  <a:pt x="254" y="3182"/>
                  <a:pt x="329" y="3122"/>
                  <a:pt x="404" y="3122"/>
                </a:cubicBezTo>
                <a:close/>
                <a:moveTo>
                  <a:pt x="4227" y="3122"/>
                </a:moveTo>
                <a:cubicBezTo>
                  <a:pt x="4302" y="3122"/>
                  <a:pt x="4377" y="3182"/>
                  <a:pt x="4377" y="3271"/>
                </a:cubicBezTo>
                <a:cubicBezTo>
                  <a:pt x="4377" y="3346"/>
                  <a:pt x="4302" y="3421"/>
                  <a:pt x="4227" y="3421"/>
                </a:cubicBezTo>
                <a:cubicBezTo>
                  <a:pt x="4153" y="3421"/>
                  <a:pt x="4078" y="3346"/>
                  <a:pt x="4078" y="3271"/>
                </a:cubicBezTo>
                <a:cubicBezTo>
                  <a:pt x="4078" y="3182"/>
                  <a:pt x="4153" y="3122"/>
                  <a:pt x="4227" y="3122"/>
                </a:cubicBezTo>
                <a:close/>
                <a:moveTo>
                  <a:pt x="2599" y="2599"/>
                </a:moveTo>
                <a:lnTo>
                  <a:pt x="3092" y="2838"/>
                </a:lnTo>
                <a:lnTo>
                  <a:pt x="2420" y="3839"/>
                </a:lnTo>
                <a:cubicBezTo>
                  <a:pt x="2390" y="3824"/>
                  <a:pt x="2360" y="3824"/>
                  <a:pt x="2316" y="3824"/>
                </a:cubicBezTo>
                <a:cubicBezTo>
                  <a:pt x="2286" y="3824"/>
                  <a:pt x="2241" y="3824"/>
                  <a:pt x="2211" y="3839"/>
                </a:cubicBezTo>
                <a:lnTo>
                  <a:pt x="1539" y="2838"/>
                </a:lnTo>
                <a:lnTo>
                  <a:pt x="2032" y="2599"/>
                </a:lnTo>
                <a:cubicBezTo>
                  <a:pt x="2107" y="2674"/>
                  <a:pt x="2211" y="2719"/>
                  <a:pt x="2316" y="2719"/>
                </a:cubicBezTo>
                <a:cubicBezTo>
                  <a:pt x="2420" y="2719"/>
                  <a:pt x="2525" y="2674"/>
                  <a:pt x="2599" y="2599"/>
                </a:cubicBezTo>
                <a:close/>
                <a:moveTo>
                  <a:pt x="1315" y="2958"/>
                </a:moveTo>
                <a:lnTo>
                  <a:pt x="1942" y="3899"/>
                </a:lnTo>
                <a:lnTo>
                  <a:pt x="807" y="3331"/>
                </a:lnTo>
                <a:cubicBezTo>
                  <a:pt x="807" y="3301"/>
                  <a:pt x="807" y="3286"/>
                  <a:pt x="807" y="3271"/>
                </a:cubicBezTo>
                <a:cubicBezTo>
                  <a:pt x="807" y="3242"/>
                  <a:pt x="807" y="3227"/>
                  <a:pt x="807" y="3212"/>
                </a:cubicBezTo>
                <a:lnTo>
                  <a:pt x="1315" y="2958"/>
                </a:lnTo>
                <a:close/>
                <a:moveTo>
                  <a:pt x="3316" y="2958"/>
                </a:moveTo>
                <a:lnTo>
                  <a:pt x="3839" y="3212"/>
                </a:lnTo>
                <a:cubicBezTo>
                  <a:pt x="3839" y="3227"/>
                  <a:pt x="3824" y="3242"/>
                  <a:pt x="3824" y="3271"/>
                </a:cubicBezTo>
                <a:cubicBezTo>
                  <a:pt x="3824" y="3286"/>
                  <a:pt x="3839" y="3301"/>
                  <a:pt x="3839" y="3331"/>
                </a:cubicBezTo>
                <a:lnTo>
                  <a:pt x="2689" y="3899"/>
                </a:lnTo>
                <a:lnTo>
                  <a:pt x="3316" y="2958"/>
                </a:lnTo>
                <a:close/>
                <a:moveTo>
                  <a:pt x="2316" y="4078"/>
                </a:moveTo>
                <a:cubicBezTo>
                  <a:pt x="2405" y="4078"/>
                  <a:pt x="2465" y="4138"/>
                  <a:pt x="2465" y="4227"/>
                </a:cubicBezTo>
                <a:cubicBezTo>
                  <a:pt x="2465" y="4302"/>
                  <a:pt x="2405" y="4377"/>
                  <a:pt x="2316" y="4377"/>
                </a:cubicBezTo>
                <a:cubicBezTo>
                  <a:pt x="2241" y="4377"/>
                  <a:pt x="2166" y="4302"/>
                  <a:pt x="2166" y="4227"/>
                </a:cubicBezTo>
                <a:cubicBezTo>
                  <a:pt x="2166" y="4138"/>
                  <a:pt x="2241" y="4078"/>
                  <a:pt x="2316" y="4078"/>
                </a:cubicBezTo>
                <a:close/>
                <a:moveTo>
                  <a:pt x="2316" y="0"/>
                </a:moveTo>
                <a:cubicBezTo>
                  <a:pt x="2092" y="0"/>
                  <a:pt x="1912" y="180"/>
                  <a:pt x="1912" y="404"/>
                </a:cubicBezTo>
                <a:cubicBezTo>
                  <a:pt x="1912" y="419"/>
                  <a:pt x="1927" y="434"/>
                  <a:pt x="1927" y="463"/>
                </a:cubicBezTo>
                <a:lnTo>
                  <a:pt x="688" y="1076"/>
                </a:lnTo>
                <a:cubicBezTo>
                  <a:pt x="613" y="1001"/>
                  <a:pt x="523" y="956"/>
                  <a:pt x="404" y="956"/>
                </a:cubicBezTo>
                <a:cubicBezTo>
                  <a:pt x="180" y="956"/>
                  <a:pt x="1" y="1136"/>
                  <a:pt x="1" y="1360"/>
                </a:cubicBezTo>
                <a:cubicBezTo>
                  <a:pt x="1" y="1584"/>
                  <a:pt x="180" y="1763"/>
                  <a:pt x="404" y="1763"/>
                </a:cubicBezTo>
                <a:cubicBezTo>
                  <a:pt x="449" y="1763"/>
                  <a:pt x="479" y="1748"/>
                  <a:pt x="508" y="1748"/>
                </a:cubicBezTo>
                <a:lnTo>
                  <a:pt x="897" y="2315"/>
                </a:lnTo>
                <a:lnTo>
                  <a:pt x="508" y="2883"/>
                </a:lnTo>
                <a:cubicBezTo>
                  <a:pt x="479" y="2868"/>
                  <a:pt x="449" y="2868"/>
                  <a:pt x="404" y="2868"/>
                </a:cubicBezTo>
                <a:cubicBezTo>
                  <a:pt x="180" y="2868"/>
                  <a:pt x="1" y="3047"/>
                  <a:pt x="1" y="3271"/>
                </a:cubicBezTo>
                <a:cubicBezTo>
                  <a:pt x="1" y="3480"/>
                  <a:pt x="180" y="3660"/>
                  <a:pt x="404" y="3660"/>
                </a:cubicBezTo>
                <a:cubicBezTo>
                  <a:pt x="523" y="3660"/>
                  <a:pt x="613" y="3615"/>
                  <a:pt x="688" y="3555"/>
                </a:cubicBezTo>
                <a:lnTo>
                  <a:pt x="1927" y="4168"/>
                </a:lnTo>
                <a:cubicBezTo>
                  <a:pt x="1927" y="4182"/>
                  <a:pt x="1912" y="4197"/>
                  <a:pt x="1912" y="4227"/>
                </a:cubicBezTo>
                <a:cubicBezTo>
                  <a:pt x="1912" y="4436"/>
                  <a:pt x="2092" y="4616"/>
                  <a:pt x="2316" y="4616"/>
                </a:cubicBezTo>
                <a:cubicBezTo>
                  <a:pt x="2540" y="4616"/>
                  <a:pt x="2719" y="4436"/>
                  <a:pt x="2719" y="4227"/>
                </a:cubicBezTo>
                <a:cubicBezTo>
                  <a:pt x="2719" y="4197"/>
                  <a:pt x="2719" y="4182"/>
                  <a:pt x="2704" y="4168"/>
                </a:cubicBezTo>
                <a:lnTo>
                  <a:pt x="3944" y="3555"/>
                </a:lnTo>
                <a:cubicBezTo>
                  <a:pt x="4018" y="3615"/>
                  <a:pt x="4123" y="3660"/>
                  <a:pt x="4227" y="3660"/>
                </a:cubicBezTo>
                <a:cubicBezTo>
                  <a:pt x="4451" y="3660"/>
                  <a:pt x="4631" y="3480"/>
                  <a:pt x="4631" y="3271"/>
                </a:cubicBezTo>
                <a:cubicBezTo>
                  <a:pt x="4631" y="3047"/>
                  <a:pt x="4451" y="2868"/>
                  <a:pt x="4227" y="2868"/>
                </a:cubicBezTo>
                <a:cubicBezTo>
                  <a:pt x="4198" y="2868"/>
                  <a:pt x="4153" y="2868"/>
                  <a:pt x="4123" y="2883"/>
                </a:cubicBezTo>
                <a:lnTo>
                  <a:pt x="3749" y="2315"/>
                </a:lnTo>
                <a:lnTo>
                  <a:pt x="4123" y="1748"/>
                </a:lnTo>
                <a:cubicBezTo>
                  <a:pt x="4153" y="1748"/>
                  <a:pt x="4198" y="1763"/>
                  <a:pt x="4227" y="1763"/>
                </a:cubicBezTo>
                <a:cubicBezTo>
                  <a:pt x="4451" y="1763"/>
                  <a:pt x="4631" y="1584"/>
                  <a:pt x="4631" y="1360"/>
                </a:cubicBezTo>
                <a:cubicBezTo>
                  <a:pt x="4631" y="1136"/>
                  <a:pt x="4451" y="956"/>
                  <a:pt x="4227" y="956"/>
                </a:cubicBezTo>
                <a:cubicBezTo>
                  <a:pt x="4123" y="956"/>
                  <a:pt x="4018" y="1001"/>
                  <a:pt x="3944" y="1076"/>
                </a:cubicBezTo>
                <a:lnTo>
                  <a:pt x="2704" y="463"/>
                </a:lnTo>
                <a:cubicBezTo>
                  <a:pt x="2719" y="434"/>
                  <a:pt x="2719" y="419"/>
                  <a:pt x="2719" y="404"/>
                </a:cubicBezTo>
                <a:cubicBezTo>
                  <a:pt x="2719" y="180"/>
                  <a:pt x="2540" y="0"/>
                  <a:pt x="2316" y="0"/>
                </a:cubicBezTo>
                <a:close/>
              </a:path>
            </a:pathLst>
          </a:custGeom>
          <a:solidFill>
            <a:srgbClr val="B3B3B3"/>
          </a:solidFill>
          <a:ln w="9525" cap="flat" cmpd="sng">
            <a:solidFill>
              <a:srgbClr val="B3B3B3"/>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8"/>
          <p:cNvSpPr/>
          <p:nvPr/>
        </p:nvSpPr>
        <p:spPr>
          <a:xfrm>
            <a:off x="3974244" y="2977328"/>
            <a:ext cx="176412" cy="176462"/>
          </a:xfrm>
          <a:custGeom>
            <a:avLst/>
            <a:gdLst/>
            <a:ahLst/>
            <a:cxnLst/>
            <a:rect l="l" t="t" r="r" b="b"/>
            <a:pathLst>
              <a:path w="4616" h="4617" extrusionOk="0">
                <a:moveTo>
                  <a:pt x="2301" y="255"/>
                </a:moveTo>
                <a:cubicBezTo>
                  <a:pt x="2390" y="255"/>
                  <a:pt x="2450" y="315"/>
                  <a:pt x="2450" y="389"/>
                </a:cubicBezTo>
                <a:cubicBezTo>
                  <a:pt x="2450" y="479"/>
                  <a:pt x="2390" y="539"/>
                  <a:pt x="2301" y="539"/>
                </a:cubicBezTo>
                <a:cubicBezTo>
                  <a:pt x="2226" y="539"/>
                  <a:pt x="2151" y="479"/>
                  <a:pt x="2151" y="389"/>
                </a:cubicBezTo>
                <a:cubicBezTo>
                  <a:pt x="2151" y="315"/>
                  <a:pt x="2226" y="255"/>
                  <a:pt x="2301" y="255"/>
                </a:cubicBezTo>
                <a:close/>
                <a:moveTo>
                  <a:pt x="389" y="1211"/>
                </a:moveTo>
                <a:cubicBezTo>
                  <a:pt x="479" y="1211"/>
                  <a:pt x="538" y="1270"/>
                  <a:pt x="538" y="1345"/>
                </a:cubicBezTo>
                <a:cubicBezTo>
                  <a:pt x="538" y="1435"/>
                  <a:pt x="479" y="1494"/>
                  <a:pt x="389" y="1494"/>
                </a:cubicBezTo>
                <a:cubicBezTo>
                  <a:pt x="314" y="1494"/>
                  <a:pt x="240" y="1435"/>
                  <a:pt x="240" y="1345"/>
                </a:cubicBezTo>
                <a:cubicBezTo>
                  <a:pt x="240" y="1270"/>
                  <a:pt x="314" y="1211"/>
                  <a:pt x="389" y="1211"/>
                </a:cubicBezTo>
                <a:close/>
                <a:moveTo>
                  <a:pt x="4212" y="1211"/>
                </a:moveTo>
                <a:cubicBezTo>
                  <a:pt x="4287" y="1211"/>
                  <a:pt x="4362" y="1270"/>
                  <a:pt x="4362" y="1345"/>
                </a:cubicBezTo>
                <a:cubicBezTo>
                  <a:pt x="4362" y="1435"/>
                  <a:pt x="4287" y="1494"/>
                  <a:pt x="4212" y="1494"/>
                </a:cubicBezTo>
                <a:cubicBezTo>
                  <a:pt x="4138" y="1494"/>
                  <a:pt x="4063" y="1435"/>
                  <a:pt x="4063" y="1345"/>
                </a:cubicBezTo>
                <a:cubicBezTo>
                  <a:pt x="4063" y="1270"/>
                  <a:pt x="4138" y="1211"/>
                  <a:pt x="4212" y="1211"/>
                </a:cubicBezTo>
                <a:close/>
                <a:moveTo>
                  <a:pt x="1942" y="718"/>
                </a:moveTo>
                <a:lnTo>
                  <a:pt x="1300" y="1674"/>
                </a:lnTo>
                <a:lnTo>
                  <a:pt x="792" y="1405"/>
                </a:lnTo>
                <a:cubicBezTo>
                  <a:pt x="792" y="1390"/>
                  <a:pt x="792" y="1375"/>
                  <a:pt x="792" y="1345"/>
                </a:cubicBezTo>
                <a:cubicBezTo>
                  <a:pt x="792" y="1330"/>
                  <a:pt x="792" y="1315"/>
                  <a:pt x="792" y="1300"/>
                </a:cubicBezTo>
                <a:lnTo>
                  <a:pt x="1942" y="718"/>
                </a:lnTo>
                <a:close/>
                <a:moveTo>
                  <a:pt x="2674" y="718"/>
                </a:moveTo>
                <a:lnTo>
                  <a:pt x="3824" y="1300"/>
                </a:lnTo>
                <a:cubicBezTo>
                  <a:pt x="3824" y="1315"/>
                  <a:pt x="3809" y="1330"/>
                  <a:pt x="3809" y="1345"/>
                </a:cubicBezTo>
                <a:cubicBezTo>
                  <a:pt x="3809" y="1375"/>
                  <a:pt x="3824" y="1390"/>
                  <a:pt x="3824" y="1405"/>
                </a:cubicBezTo>
                <a:lnTo>
                  <a:pt x="3301" y="1674"/>
                </a:lnTo>
                <a:lnTo>
                  <a:pt x="2674" y="718"/>
                </a:lnTo>
                <a:close/>
                <a:moveTo>
                  <a:pt x="2405" y="778"/>
                </a:moveTo>
                <a:lnTo>
                  <a:pt x="3077" y="1778"/>
                </a:lnTo>
                <a:lnTo>
                  <a:pt x="2584" y="2017"/>
                </a:lnTo>
                <a:cubicBezTo>
                  <a:pt x="2510" y="1957"/>
                  <a:pt x="2420" y="1913"/>
                  <a:pt x="2301" y="1913"/>
                </a:cubicBezTo>
                <a:cubicBezTo>
                  <a:pt x="2196" y="1913"/>
                  <a:pt x="2092" y="1957"/>
                  <a:pt x="2017" y="2017"/>
                </a:cubicBezTo>
                <a:lnTo>
                  <a:pt x="1539" y="1778"/>
                </a:lnTo>
                <a:lnTo>
                  <a:pt x="2196" y="778"/>
                </a:lnTo>
                <a:cubicBezTo>
                  <a:pt x="2226" y="792"/>
                  <a:pt x="2271" y="792"/>
                  <a:pt x="2301" y="792"/>
                </a:cubicBezTo>
                <a:cubicBezTo>
                  <a:pt x="2346" y="792"/>
                  <a:pt x="2375" y="792"/>
                  <a:pt x="2405" y="778"/>
                </a:cubicBezTo>
                <a:close/>
                <a:moveTo>
                  <a:pt x="762" y="1674"/>
                </a:moveTo>
                <a:lnTo>
                  <a:pt x="1166" y="1883"/>
                </a:lnTo>
                <a:lnTo>
                  <a:pt x="1031" y="2077"/>
                </a:lnTo>
                <a:lnTo>
                  <a:pt x="762" y="1674"/>
                </a:lnTo>
                <a:close/>
                <a:moveTo>
                  <a:pt x="3839" y="1674"/>
                </a:moveTo>
                <a:lnTo>
                  <a:pt x="3570" y="2077"/>
                </a:lnTo>
                <a:lnTo>
                  <a:pt x="3436" y="1883"/>
                </a:lnTo>
                <a:lnTo>
                  <a:pt x="3839" y="1674"/>
                </a:lnTo>
                <a:close/>
                <a:moveTo>
                  <a:pt x="2301" y="2167"/>
                </a:moveTo>
                <a:cubicBezTo>
                  <a:pt x="2390" y="2167"/>
                  <a:pt x="2450" y="2226"/>
                  <a:pt x="2450" y="2301"/>
                </a:cubicBezTo>
                <a:cubicBezTo>
                  <a:pt x="2450" y="2391"/>
                  <a:pt x="2390" y="2450"/>
                  <a:pt x="2301" y="2450"/>
                </a:cubicBezTo>
                <a:cubicBezTo>
                  <a:pt x="2226" y="2450"/>
                  <a:pt x="2151" y="2391"/>
                  <a:pt x="2151" y="2301"/>
                </a:cubicBezTo>
                <a:cubicBezTo>
                  <a:pt x="2151" y="2226"/>
                  <a:pt x="2226" y="2167"/>
                  <a:pt x="2301" y="2167"/>
                </a:cubicBezTo>
                <a:close/>
                <a:moveTo>
                  <a:pt x="1390" y="1987"/>
                </a:moveTo>
                <a:lnTo>
                  <a:pt x="1912" y="2256"/>
                </a:lnTo>
                <a:cubicBezTo>
                  <a:pt x="1912" y="2271"/>
                  <a:pt x="1897" y="2286"/>
                  <a:pt x="1897" y="2301"/>
                </a:cubicBezTo>
                <a:cubicBezTo>
                  <a:pt x="1897" y="2331"/>
                  <a:pt x="1912" y="2346"/>
                  <a:pt x="1912" y="2361"/>
                </a:cubicBezTo>
                <a:lnTo>
                  <a:pt x="1390" y="2615"/>
                </a:lnTo>
                <a:lnTo>
                  <a:pt x="1181" y="2301"/>
                </a:lnTo>
                <a:lnTo>
                  <a:pt x="1390" y="1987"/>
                </a:lnTo>
                <a:close/>
                <a:moveTo>
                  <a:pt x="3212" y="1987"/>
                </a:moveTo>
                <a:lnTo>
                  <a:pt x="3421" y="2301"/>
                </a:lnTo>
                <a:lnTo>
                  <a:pt x="3212" y="2615"/>
                </a:lnTo>
                <a:lnTo>
                  <a:pt x="2689" y="2361"/>
                </a:lnTo>
                <a:cubicBezTo>
                  <a:pt x="2704" y="2346"/>
                  <a:pt x="2704" y="2331"/>
                  <a:pt x="2704" y="2301"/>
                </a:cubicBezTo>
                <a:cubicBezTo>
                  <a:pt x="2704" y="2286"/>
                  <a:pt x="2704" y="2271"/>
                  <a:pt x="2689" y="2256"/>
                </a:cubicBezTo>
                <a:lnTo>
                  <a:pt x="3212" y="1987"/>
                </a:lnTo>
                <a:close/>
                <a:moveTo>
                  <a:pt x="1031" y="2540"/>
                </a:moveTo>
                <a:lnTo>
                  <a:pt x="1166" y="2734"/>
                </a:lnTo>
                <a:lnTo>
                  <a:pt x="762" y="2943"/>
                </a:lnTo>
                <a:lnTo>
                  <a:pt x="1031" y="2540"/>
                </a:lnTo>
                <a:close/>
                <a:moveTo>
                  <a:pt x="3570" y="2540"/>
                </a:moveTo>
                <a:lnTo>
                  <a:pt x="3839" y="2943"/>
                </a:lnTo>
                <a:lnTo>
                  <a:pt x="3436" y="2734"/>
                </a:lnTo>
                <a:lnTo>
                  <a:pt x="3570" y="2540"/>
                </a:lnTo>
                <a:close/>
                <a:moveTo>
                  <a:pt x="389" y="3108"/>
                </a:moveTo>
                <a:cubicBezTo>
                  <a:pt x="479" y="3108"/>
                  <a:pt x="538" y="3182"/>
                  <a:pt x="538" y="3257"/>
                </a:cubicBezTo>
                <a:cubicBezTo>
                  <a:pt x="538" y="3346"/>
                  <a:pt x="479" y="3406"/>
                  <a:pt x="389" y="3406"/>
                </a:cubicBezTo>
                <a:cubicBezTo>
                  <a:pt x="314" y="3406"/>
                  <a:pt x="240" y="3346"/>
                  <a:pt x="240" y="3257"/>
                </a:cubicBezTo>
                <a:cubicBezTo>
                  <a:pt x="240" y="3182"/>
                  <a:pt x="314" y="3108"/>
                  <a:pt x="389" y="3108"/>
                </a:cubicBezTo>
                <a:close/>
                <a:moveTo>
                  <a:pt x="4212" y="3108"/>
                </a:moveTo>
                <a:cubicBezTo>
                  <a:pt x="4287" y="3108"/>
                  <a:pt x="4362" y="3182"/>
                  <a:pt x="4362" y="3257"/>
                </a:cubicBezTo>
                <a:cubicBezTo>
                  <a:pt x="4362" y="3346"/>
                  <a:pt x="4287" y="3406"/>
                  <a:pt x="4212" y="3406"/>
                </a:cubicBezTo>
                <a:cubicBezTo>
                  <a:pt x="4138" y="3406"/>
                  <a:pt x="4063" y="3346"/>
                  <a:pt x="4063" y="3257"/>
                </a:cubicBezTo>
                <a:cubicBezTo>
                  <a:pt x="4063" y="3182"/>
                  <a:pt x="4138" y="3108"/>
                  <a:pt x="4212" y="3108"/>
                </a:cubicBezTo>
                <a:close/>
                <a:moveTo>
                  <a:pt x="2584" y="2585"/>
                </a:moveTo>
                <a:lnTo>
                  <a:pt x="3077" y="2839"/>
                </a:lnTo>
                <a:lnTo>
                  <a:pt x="2405" y="3839"/>
                </a:lnTo>
                <a:cubicBezTo>
                  <a:pt x="2375" y="3824"/>
                  <a:pt x="2346" y="3824"/>
                  <a:pt x="2301" y="3824"/>
                </a:cubicBezTo>
                <a:cubicBezTo>
                  <a:pt x="2271" y="3824"/>
                  <a:pt x="2226" y="3824"/>
                  <a:pt x="2196" y="3839"/>
                </a:cubicBezTo>
                <a:lnTo>
                  <a:pt x="1524" y="2839"/>
                </a:lnTo>
                <a:lnTo>
                  <a:pt x="2017" y="2585"/>
                </a:lnTo>
                <a:cubicBezTo>
                  <a:pt x="2092" y="2659"/>
                  <a:pt x="2196" y="2704"/>
                  <a:pt x="2301" y="2704"/>
                </a:cubicBezTo>
                <a:cubicBezTo>
                  <a:pt x="2420" y="2704"/>
                  <a:pt x="2510" y="2659"/>
                  <a:pt x="2584" y="2585"/>
                </a:cubicBezTo>
                <a:close/>
                <a:moveTo>
                  <a:pt x="1300" y="2943"/>
                </a:moveTo>
                <a:lnTo>
                  <a:pt x="1942" y="3899"/>
                </a:lnTo>
                <a:lnTo>
                  <a:pt x="792" y="3317"/>
                </a:lnTo>
                <a:cubicBezTo>
                  <a:pt x="792" y="3302"/>
                  <a:pt x="792" y="3287"/>
                  <a:pt x="792" y="3257"/>
                </a:cubicBezTo>
                <a:cubicBezTo>
                  <a:pt x="792" y="3242"/>
                  <a:pt x="792" y="3227"/>
                  <a:pt x="792" y="3212"/>
                </a:cubicBezTo>
                <a:lnTo>
                  <a:pt x="1300" y="2943"/>
                </a:lnTo>
                <a:close/>
                <a:moveTo>
                  <a:pt x="3301" y="2943"/>
                </a:moveTo>
                <a:lnTo>
                  <a:pt x="3824" y="3212"/>
                </a:lnTo>
                <a:cubicBezTo>
                  <a:pt x="3824" y="3227"/>
                  <a:pt x="3809" y="3242"/>
                  <a:pt x="3809" y="3257"/>
                </a:cubicBezTo>
                <a:cubicBezTo>
                  <a:pt x="3809" y="3287"/>
                  <a:pt x="3824" y="3302"/>
                  <a:pt x="3824" y="3317"/>
                </a:cubicBezTo>
                <a:lnTo>
                  <a:pt x="2674" y="3899"/>
                </a:lnTo>
                <a:lnTo>
                  <a:pt x="3301" y="2943"/>
                </a:lnTo>
                <a:close/>
                <a:moveTo>
                  <a:pt x="2301" y="4063"/>
                </a:moveTo>
                <a:cubicBezTo>
                  <a:pt x="2390" y="4063"/>
                  <a:pt x="2450" y="4138"/>
                  <a:pt x="2450" y="4213"/>
                </a:cubicBezTo>
                <a:cubicBezTo>
                  <a:pt x="2450" y="4302"/>
                  <a:pt x="2390" y="4362"/>
                  <a:pt x="2301" y="4362"/>
                </a:cubicBezTo>
                <a:cubicBezTo>
                  <a:pt x="2226" y="4362"/>
                  <a:pt x="2151" y="4302"/>
                  <a:pt x="2151" y="4213"/>
                </a:cubicBezTo>
                <a:cubicBezTo>
                  <a:pt x="2151" y="4138"/>
                  <a:pt x="2226" y="4063"/>
                  <a:pt x="2301" y="4063"/>
                </a:cubicBezTo>
                <a:close/>
                <a:moveTo>
                  <a:pt x="2301" y="1"/>
                </a:moveTo>
                <a:cubicBezTo>
                  <a:pt x="2077" y="1"/>
                  <a:pt x="1897" y="180"/>
                  <a:pt x="1897" y="389"/>
                </a:cubicBezTo>
                <a:cubicBezTo>
                  <a:pt x="1897" y="419"/>
                  <a:pt x="1912" y="434"/>
                  <a:pt x="1912" y="449"/>
                </a:cubicBezTo>
                <a:lnTo>
                  <a:pt x="673" y="1076"/>
                </a:lnTo>
                <a:cubicBezTo>
                  <a:pt x="598" y="1002"/>
                  <a:pt x="508" y="957"/>
                  <a:pt x="389" y="957"/>
                </a:cubicBezTo>
                <a:cubicBezTo>
                  <a:pt x="165" y="957"/>
                  <a:pt x="1" y="1136"/>
                  <a:pt x="1" y="1345"/>
                </a:cubicBezTo>
                <a:cubicBezTo>
                  <a:pt x="1" y="1569"/>
                  <a:pt x="165" y="1748"/>
                  <a:pt x="389" y="1748"/>
                </a:cubicBezTo>
                <a:cubicBezTo>
                  <a:pt x="434" y="1748"/>
                  <a:pt x="464" y="1748"/>
                  <a:pt x="493" y="1733"/>
                </a:cubicBezTo>
                <a:lnTo>
                  <a:pt x="882" y="2301"/>
                </a:lnTo>
                <a:lnTo>
                  <a:pt x="493" y="2883"/>
                </a:lnTo>
                <a:cubicBezTo>
                  <a:pt x="464" y="2869"/>
                  <a:pt x="434" y="2869"/>
                  <a:pt x="389" y="2869"/>
                </a:cubicBezTo>
                <a:cubicBezTo>
                  <a:pt x="165" y="2869"/>
                  <a:pt x="1" y="3048"/>
                  <a:pt x="1" y="3257"/>
                </a:cubicBezTo>
                <a:cubicBezTo>
                  <a:pt x="1" y="3481"/>
                  <a:pt x="165" y="3660"/>
                  <a:pt x="389" y="3660"/>
                </a:cubicBezTo>
                <a:cubicBezTo>
                  <a:pt x="508" y="3660"/>
                  <a:pt x="598" y="3615"/>
                  <a:pt x="673" y="3541"/>
                </a:cubicBezTo>
                <a:lnTo>
                  <a:pt x="1912" y="4168"/>
                </a:lnTo>
                <a:cubicBezTo>
                  <a:pt x="1912" y="4183"/>
                  <a:pt x="1897" y="4198"/>
                  <a:pt x="1897" y="4213"/>
                </a:cubicBezTo>
                <a:cubicBezTo>
                  <a:pt x="1897" y="4437"/>
                  <a:pt x="2077" y="4616"/>
                  <a:pt x="2301" y="4616"/>
                </a:cubicBezTo>
                <a:cubicBezTo>
                  <a:pt x="2525" y="4616"/>
                  <a:pt x="2704" y="4437"/>
                  <a:pt x="2704" y="4213"/>
                </a:cubicBezTo>
                <a:cubicBezTo>
                  <a:pt x="2704" y="4198"/>
                  <a:pt x="2704" y="4183"/>
                  <a:pt x="2689" y="4168"/>
                </a:cubicBezTo>
                <a:lnTo>
                  <a:pt x="3929" y="3541"/>
                </a:lnTo>
                <a:cubicBezTo>
                  <a:pt x="4003" y="3615"/>
                  <a:pt x="4108" y="3660"/>
                  <a:pt x="4212" y="3660"/>
                </a:cubicBezTo>
                <a:cubicBezTo>
                  <a:pt x="4437" y="3660"/>
                  <a:pt x="4616" y="3481"/>
                  <a:pt x="4616" y="3257"/>
                </a:cubicBezTo>
                <a:cubicBezTo>
                  <a:pt x="4616" y="3048"/>
                  <a:pt x="4437" y="2869"/>
                  <a:pt x="4212" y="2869"/>
                </a:cubicBezTo>
                <a:cubicBezTo>
                  <a:pt x="4183" y="2869"/>
                  <a:pt x="4138" y="2869"/>
                  <a:pt x="4108" y="2883"/>
                </a:cubicBezTo>
                <a:lnTo>
                  <a:pt x="3735" y="2301"/>
                </a:lnTo>
                <a:lnTo>
                  <a:pt x="4108" y="1733"/>
                </a:lnTo>
                <a:cubicBezTo>
                  <a:pt x="4138" y="1748"/>
                  <a:pt x="4183" y="1748"/>
                  <a:pt x="4212" y="1748"/>
                </a:cubicBezTo>
                <a:cubicBezTo>
                  <a:pt x="4437" y="1748"/>
                  <a:pt x="4616" y="1569"/>
                  <a:pt x="4616" y="1345"/>
                </a:cubicBezTo>
                <a:cubicBezTo>
                  <a:pt x="4616" y="1136"/>
                  <a:pt x="4437" y="957"/>
                  <a:pt x="4212" y="957"/>
                </a:cubicBezTo>
                <a:cubicBezTo>
                  <a:pt x="4108" y="957"/>
                  <a:pt x="4003" y="1002"/>
                  <a:pt x="3929" y="1076"/>
                </a:cubicBezTo>
                <a:lnTo>
                  <a:pt x="2689" y="449"/>
                </a:lnTo>
                <a:cubicBezTo>
                  <a:pt x="2704" y="434"/>
                  <a:pt x="2704" y="419"/>
                  <a:pt x="2704" y="389"/>
                </a:cubicBezTo>
                <a:cubicBezTo>
                  <a:pt x="2704" y="180"/>
                  <a:pt x="2525" y="1"/>
                  <a:pt x="2301" y="1"/>
                </a:cubicBezTo>
                <a:close/>
              </a:path>
            </a:pathLst>
          </a:custGeom>
          <a:solidFill>
            <a:srgbClr val="5EA9DE"/>
          </a:solidFill>
          <a:ln w="9525" cap="flat" cmpd="sng">
            <a:solidFill>
              <a:srgbClr val="5EA9DE"/>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8"/>
          <p:cNvSpPr/>
          <p:nvPr/>
        </p:nvSpPr>
        <p:spPr>
          <a:xfrm>
            <a:off x="4935742" y="2834476"/>
            <a:ext cx="176985" cy="176424"/>
          </a:xfrm>
          <a:custGeom>
            <a:avLst/>
            <a:gdLst/>
            <a:ahLst/>
            <a:cxnLst/>
            <a:rect l="l" t="t" r="r" b="b"/>
            <a:pathLst>
              <a:path w="4631" h="4616" extrusionOk="0">
                <a:moveTo>
                  <a:pt x="2316" y="254"/>
                </a:moveTo>
                <a:cubicBezTo>
                  <a:pt x="2405" y="254"/>
                  <a:pt x="2465" y="314"/>
                  <a:pt x="2465" y="404"/>
                </a:cubicBezTo>
                <a:cubicBezTo>
                  <a:pt x="2465" y="478"/>
                  <a:pt x="2405" y="553"/>
                  <a:pt x="2316" y="553"/>
                </a:cubicBezTo>
                <a:cubicBezTo>
                  <a:pt x="2241" y="553"/>
                  <a:pt x="2166" y="478"/>
                  <a:pt x="2166" y="404"/>
                </a:cubicBezTo>
                <a:cubicBezTo>
                  <a:pt x="2166" y="314"/>
                  <a:pt x="2241" y="254"/>
                  <a:pt x="2316" y="254"/>
                </a:cubicBezTo>
                <a:close/>
                <a:moveTo>
                  <a:pt x="404" y="1210"/>
                </a:moveTo>
                <a:cubicBezTo>
                  <a:pt x="493" y="1210"/>
                  <a:pt x="553" y="1270"/>
                  <a:pt x="553" y="1360"/>
                </a:cubicBezTo>
                <a:cubicBezTo>
                  <a:pt x="553" y="1434"/>
                  <a:pt x="493" y="1509"/>
                  <a:pt x="404" y="1509"/>
                </a:cubicBezTo>
                <a:cubicBezTo>
                  <a:pt x="329" y="1509"/>
                  <a:pt x="254" y="1434"/>
                  <a:pt x="254" y="1360"/>
                </a:cubicBezTo>
                <a:cubicBezTo>
                  <a:pt x="254" y="1270"/>
                  <a:pt x="329" y="1210"/>
                  <a:pt x="404" y="1210"/>
                </a:cubicBezTo>
                <a:close/>
                <a:moveTo>
                  <a:pt x="4227" y="1210"/>
                </a:moveTo>
                <a:cubicBezTo>
                  <a:pt x="4302" y="1210"/>
                  <a:pt x="4377" y="1270"/>
                  <a:pt x="4377" y="1360"/>
                </a:cubicBezTo>
                <a:cubicBezTo>
                  <a:pt x="4377" y="1434"/>
                  <a:pt x="4302" y="1509"/>
                  <a:pt x="4227" y="1509"/>
                </a:cubicBezTo>
                <a:cubicBezTo>
                  <a:pt x="4153" y="1509"/>
                  <a:pt x="4078" y="1434"/>
                  <a:pt x="4078" y="1360"/>
                </a:cubicBezTo>
                <a:cubicBezTo>
                  <a:pt x="4078" y="1270"/>
                  <a:pt x="4153" y="1210"/>
                  <a:pt x="4227" y="1210"/>
                </a:cubicBezTo>
                <a:close/>
                <a:moveTo>
                  <a:pt x="1957" y="732"/>
                </a:moveTo>
                <a:lnTo>
                  <a:pt x="1315" y="1673"/>
                </a:lnTo>
                <a:lnTo>
                  <a:pt x="807" y="1419"/>
                </a:lnTo>
                <a:cubicBezTo>
                  <a:pt x="807" y="1389"/>
                  <a:pt x="807" y="1375"/>
                  <a:pt x="807" y="1360"/>
                </a:cubicBezTo>
                <a:cubicBezTo>
                  <a:pt x="807" y="1345"/>
                  <a:pt x="807" y="1315"/>
                  <a:pt x="807" y="1300"/>
                </a:cubicBezTo>
                <a:lnTo>
                  <a:pt x="1957" y="732"/>
                </a:lnTo>
                <a:close/>
                <a:moveTo>
                  <a:pt x="2689" y="732"/>
                </a:moveTo>
                <a:lnTo>
                  <a:pt x="3839" y="1300"/>
                </a:lnTo>
                <a:cubicBezTo>
                  <a:pt x="3839" y="1315"/>
                  <a:pt x="3824" y="1345"/>
                  <a:pt x="3824" y="1360"/>
                </a:cubicBezTo>
                <a:cubicBezTo>
                  <a:pt x="3824" y="1375"/>
                  <a:pt x="3839" y="1389"/>
                  <a:pt x="3839" y="1419"/>
                </a:cubicBezTo>
                <a:lnTo>
                  <a:pt x="3316" y="1673"/>
                </a:lnTo>
                <a:lnTo>
                  <a:pt x="2689" y="732"/>
                </a:lnTo>
                <a:close/>
                <a:moveTo>
                  <a:pt x="2420" y="792"/>
                </a:moveTo>
                <a:lnTo>
                  <a:pt x="3092" y="1793"/>
                </a:lnTo>
                <a:lnTo>
                  <a:pt x="2599" y="2032"/>
                </a:lnTo>
                <a:cubicBezTo>
                  <a:pt x="2525" y="1957"/>
                  <a:pt x="2420" y="1912"/>
                  <a:pt x="2316" y="1912"/>
                </a:cubicBezTo>
                <a:cubicBezTo>
                  <a:pt x="2211" y="1912"/>
                  <a:pt x="2107" y="1957"/>
                  <a:pt x="2032" y="2032"/>
                </a:cubicBezTo>
                <a:lnTo>
                  <a:pt x="1539" y="1793"/>
                </a:lnTo>
                <a:lnTo>
                  <a:pt x="2211" y="792"/>
                </a:lnTo>
                <a:cubicBezTo>
                  <a:pt x="2241" y="792"/>
                  <a:pt x="2286" y="807"/>
                  <a:pt x="2316" y="807"/>
                </a:cubicBezTo>
                <a:cubicBezTo>
                  <a:pt x="2360" y="807"/>
                  <a:pt x="2390" y="792"/>
                  <a:pt x="2420" y="792"/>
                </a:cubicBezTo>
                <a:close/>
                <a:moveTo>
                  <a:pt x="777" y="1688"/>
                </a:moveTo>
                <a:lnTo>
                  <a:pt x="1180" y="1882"/>
                </a:lnTo>
                <a:lnTo>
                  <a:pt x="1046" y="2091"/>
                </a:lnTo>
                <a:lnTo>
                  <a:pt x="777" y="1688"/>
                </a:lnTo>
                <a:close/>
                <a:moveTo>
                  <a:pt x="3854" y="1688"/>
                </a:moveTo>
                <a:lnTo>
                  <a:pt x="3585" y="2091"/>
                </a:lnTo>
                <a:lnTo>
                  <a:pt x="3451" y="1882"/>
                </a:lnTo>
                <a:lnTo>
                  <a:pt x="3854" y="1688"/>
                </a:lnTo>
                <a:close/>
                <a:moveTo>
                  <a:pt x="2316" y="2166"/>
                </a:moveTo>
                <a:cubicBezTo>
                  <a:pt x="2405" y="2166"/>
                  <a:pt x="2465" y="2226"/>
                  <a:pt x="2465" y="2315"/>
                </a:cubicBezTo>
                <a:cubicBezTo>
                  <a:pt x="2465" y="2390"/>
                  <a:pt x="2405" y="2465"/>
                  <a:pt x="2316" y="2465"/>
                </a:cubicBezTo>
                <a:cubicBezTo>
                  <a:pt x="2241" y="2465"/>
                  <a:pt x="2166" y="2390"/>
                  <a:pt x="2166" y="2315"/>
                </a:cubicBezTo>
                <a:cubicBezTo>
                  <a:pt x="2166" y="2226"/>
                  <a:pt x="2241" y="2166"/>
                  <a:pt x="2316" y="2166"/>
                </a:cubicBezTo>
                <a:close/>
                <a:moveTo>
                  <a:pt x="1405" y="2002"/>
                </a:moveTo>
                <a:lnTo>
                  <a:pt x="1927" y="2256"/>
                </a:lnTo>
                <a:cubicBezTo>
                  <a:pt x="1927" y="2271"/>
                  <a:pt x="1912" y="2301"/>
                  <a:pt x="1912" y="2315"/>
                </a:cubicBezTo>
                <a:cubicBezTo>
                  <a:pt x="1912" y="2330"/>
                  <a:pt x="1927" y="2345"/>
                  <a:pt x="1927" y="2375"/>
                </a:cubicBezTo>
                <a:lnTo>
                  <a:pt x="1405" y="2629"/>
                </a:lnTo>
                <a:lnTo>
                  <a:pt x="1195" y="2315"/>
                </a:lnTo>
                <a:lnTo>
                  <a:pt x="1405" y="2002"/>
                </a:lnTo>
                <a:close/>
                <a:moveTo>
                  <a:pt x="3227" y="2002"/>
                </a:moveTo>
                <a:lnTo>
                  <a:pt x="3436" y="2315"/>
                </a:lnTo>
                <a:lnTo>
                  <a:pt x="3227" y="2629"/>
                </a:lnTo>
                <a:lnTo>
                  <a:pt x="2704" y="2375"/>
                </a:lnTo>
                <a:cubicBezTo>
                  <a:pt x="2719" y="2345"/>
                  <a:pt x="2719" y="2330"/>
                  <a:pt x="2719" y="2315"/>
                </a:cubicBezTo>
                <a:cubicBezTo>
                  <a:pt x="2719" y="2301"/>
                  <a:pt x="2719" y="2271"/>
                  <a:pt x="2704" y="2256"/>
                </a:cubicBezTo>
                <a:lnTo>
                  <a:pt x="3227" y="2002"/>
                </a:lnTo>
                <a:close/>
                <a:moveTo>
                  <a:pt x="1046" y="2540"/>
                </a:moveTo>
                <a:lnTo>
                  <a:pt x="1180" y="2749"/>
                </a:lnTo>
                <a:lnTo>
                  <a:pt x="777" y="2943"/>
                </a:lnTo>
                <a:lnTo>
                  <a:pt x="1046" y="2540"/>
                </a:lnTo>
                <a:close/>
                <a:moveTo>
                  <a:pt x="3585" y="2540"/>
                </a:moveTo>
                <a:lnTo>
                  <a:pt x="3854" y="2943"/>
                </a:lnTo>
                <a:lnTo>
                  <a:pt x="3451" y="2749"/>
                </a:lnTo>
                <a:lnTo>
                  <a:pt x="3585" y="2540"/>
                </a:lnTo>
                <a:close/>
                <a:moveTo>
                  <a:pt x="404" y="3122"/>
                </a:moveTo>
                <a:cubicBezTo>
                  <a:pt x="493" y="3122"/>
                  <a:pt x="553" y="3182"/>
                  <a:pt x="553" y="3271"/>
                </a:cubicBezTo>
                <a:cubicBezTo>
                  <a:pt x="553" y="3346"/>
                  <a:pt x="493" y="3421"/>
                  <a:pt x="404" y="3421"/>
                </a:cubicBezTo>
                <a:cubicBezTo>
                  <a:pt x="329" y="3421"/>
                  <a:pt x="254" y="3346"/>
                  <a:pt x="254" y="3271"/>
                </a:cubicBezTo>
                <a:cubicBezTo>
                  <a:pt x="254" y="3182"/>
                  <a:pt x="329" y="3122"/>
                  <a:pt x="404" y="3122"/>
                </a:cubicBezTo>
                <a:close/>
                <a:moveTo>
                  <a:pt x="4227" y="3122"/>
                </a:moveTo>
                <a:cubicBezTo>
                  <a:pt x="4302" y="3122"/>
                  <a:pt x="4377" y="3182"/>
                  <a:pt x="4377" y="3271"/>
                </a:cubicBezTo>
                <a:cubicBezTo>
                  <a:pt x="4377" y="3346"/>
                  <a:pt x="4302" y="3421"/>
                  <a:pt x="4227" y="3421"/>
                </a:cubicBezTo>
                <a:cubicBezTo>
                  <a:pt x="4153" y="3421"/>
                  <a:pt x="4078" y="3346"/>
                  <a:pt x="4078" y="3271"/>
                </a:cubicBezTo>
                <a:cubicBezTo>
                  <a:pt x="4078" y="3182"/>
                  <a:pt x="4153" y="3122"/>
                  <a:pt x="4227" y="3122"/>
                </a:cubicBezTo>
                <a:close/>
                <a:moveTo>
                  <a:pt x="2599" y="2599"/>
                </a:moveTo>
                <a:lnTo>
                  <a:pt x="3092" y="2838"/>
                </a:lnTo>
                <a:lnTo>
                  <a:pt x="2420" y="3839"/>
                </a:lnTo>
                <a:cubicBezTo>
                  <a:pt x="2390" y="3824"/>
                  <a:pt x="2360" y="3824"/>
                  <a:pt x="2316" y="3824"/>
                </a:cubicBezTo>
                <a:cubicBezTo>
                  <a:pt x="2286" y="3824"/>
                  <a:pt x="2241" y="3824"/>
                  <a:pt x="2211" y="3839"/>
                </a:cubicBezTo>
                <a:lnTo>
                  <a:pt x="1539" y="2838"/>
                </a:lnTo>
                <a:lnTo>
                  <a:pt x="2032" y="2599"/>
                </a:lnTo>
                <a:cubicBezTo>
                  <a:pt x="2107" y="2674"/>
                  <a:pt x="2211" y="2719"/>
                  <a:pt x="2316" y="2719"/>
                </a:cubicBezTo>
                <a:cubicBezTo>
                  <a:pt x="2420" y="2719"/>
                  <a:pt x="2525" y="2674"/>
                  <a:pt x="2599" y="2599"/>
                </a:cubicBezTo>
                <a:close/>
                <a:moveTo>
                  <a:pt x="1315" y="2958"/>
                </a:moveTo>
                <a:lnTo>
                  <a:pt x="1942" y="3899"/>
                </a:lnTo>
                <a:lnTo>
                  <a:pt x="807" y="3331"/>
                </a:lnTo>
                <a:cubicBezTo>
                  <a:pt x="807" y="3301"/>
                  <a:pt x="807" y="3286"/>
                  <a:pt x="807" y="3271"/>
                </a:cubicBezTo>
                <a:cubicBezTo>
                  <a:pt x="807" y="3242"/>
                  <a:pt x="807" y="3227"/>
                  <a:pt x="807" y="3212"/>
                </a:cubicBezTo>
                <a:lnTo>
                  <a:pt x="1315" y="2958"/>
                </a:lnTo>
                <a:close/>
                <a:moveTo>
                  <a:pt x="3316" y="2958"/>
                </a:moveTo>
                <a:lnTo>
                  <a:pt x="3839" y="3212"/>
                </a:lnTo>
                <a:cubicBezTo>
                  <a:pt x="3839" y="3227"/>
                  <a:pt x="3824" y="3242"/>
                  <a:pt x="3824" y="3271"/>
                </a:cubicBezTo>
                <a:cubicBezTo>
                  <a:pt x="3824" y="3286"/>
                  <a:pt x="3839" y="3301"/>
                  <a:pt x="3839" y="3331"/>
                </a:cubicBezTo>
                <a:lnTo>
                  <a:pt x="2689" y="3899"/>
                </a:lnTo>
                <a:lnTo>
                  <a:pt x="3316" y="2958"/>
                </a:lnTo>
                <a:close/>
                <a:moveTo>
                  <a:pt x="2316" y="4078"/>
                </a:moveTo>
                <a:cubicBezTo>
                  <a:pt x="2405" y="4078"/>
                  <a:pt x="2465" y="4138"/>
                  <a:pt x="2465" y="4227"/>
                </a:cubicBezTo>
                <a:cubicBezTo>
                  <a:pt x="2465" y="4302"/>
                  <a:pt x="2405" y="4377"/>
                  <a:pt x="2316" y="4377"/>
                </a:cubicBezTo>
                <a:cubicBezTo>
                  <a:pt x="2241" y="4377"/>
                  <a:pt x="2166" y="4302"/>
                  <a:pt x="2166" y="4227"/>
                </a:cubicBezTo>
                <a:cubicBezTo>
                  <a:pt x="2166" y="4138"/>
                  <a:pt x="2241" y="4078"/>
                  <a:pt x="2316" y="4078"/>
                </a:cubicBezTo>
                <a:close/>
                <a:moveTo>
                  <a:pt x="2316" y="0"/>
                </a:moveTo>
                <a:cubicBezTo>
                  <a:pt x="2092" y="0"/>
                  <a:pt x="1912" y="180"/>
                  <a:pt x="1912" y="404"/>
                </a:cubicBezTo>
                <a:cubicBezTo>
                  <a:pt x="1912" y="419"/>
                  <a:pt x="1927" y="434"/>
                  <a:pt x="1927" y="463"/>
                </a:cubicBezTo>
                <a:lnTo>
                  <a:pt x="688" y="1076"/>
                </a:lnTo>
                <a:cubicBezTo>
                  <a:pt x="613" y="1001"/>
                  <a:pt x="523" y="956"/>
                  <a:pt x="404" y="956"/>
                </a:cubicBezTo>
                <a:cubicBezTo>
                  <a:pt x="180" y="956"/>
                  <a:pt x="1" y="1136"/>
                  <a:pt x="1" y="1360"/>
                </a:cubicBezTo>
                <a:cubicBezTo>
                  <a:pt x="1" y="1584"/>
                  <a:pt x="180" y="1763"/>
                  <a:pt x="404" y="1763"/>
                </a:cubicBezTo>
                <a:cubicBezTo>
                  <a:pt x="449" y="1763"/>
                  <a:pt x="479" y="1748"/>
                  <a:pt x="508" y="1748"/>
                </a:cubicBezTo>
                <a:lnTo>
                  <a:pt x="897" y="2315"/>
                </a:lnTo>
                <a:lnTo>
                  <a:pt x="508" y="2883"/>
                </a:lnTo>
                <a:cubicBezTo>
                  <a:pt x="479" y="2868"/>
                  <a:pt x="449" y="2868"/>
                  <a:pt x="404" y="2868"/>
                </a:cubicBezTo>
                <a:cubicBezTo>
                  <a:pt x="180" y="2868"/>
                  <a:pt x="1" y="3047"/>
                  <a:pt x="1" y="3271"/>
                </a:cubicBezTo>
                <a:cubicBezTo>
                  <a:pt x="1" y="3480"/>
                  <a:pt x="180" y="3660"/>
                  <a:pt x="404" y="3660"/>
                </a:cubicBezTo>
                <a:cubicBezTo>
                  <a:pt x="523" y="3660"/>
                  <a:pt x="613" y="3615"/>
                  <a:pt x="688" y="3555"/>
                </a:cubicBezTo>
                <a:lnTo>
                  <a:pt x="1927" y="4168"/>
                </a:lnTo>
                <a:cubicBezTo>
                  <a:pt x="1927" y="4182"/>
                  <a:pt x="1912" y="4197"/>
                  <a:pt x="1912" y="4227"/>
                </a:cubicBezTo>
                <a:cubicBezTo>
                  <a:pt x="1912" y="4436"/>
                  <a:pt x="2092" y="4616"/>
                  <a:pt x="2316" y="4616"/>
                </a:cubicBezTo>
                <a:cubicBezTo>
                  <a:pt x="2540" y="4616"/>
                  <a:pt x="2719" y="4436"/>
                  <a:pt x="2719" y="4227"/>
                </a:cubicBezTo>
                <a:cubicBezTo>
                  <a:pt x="2719" y="4197"/>
                  <a:pt x="2719" y="4182"/>
                  <a:pt x="2704" y="4168"/>
                </a:cubicBezTo>
                <a:lnTo>
                  <a:pt x="3944" y="3555"/>
                </a:lnTo>
                <a:cubicBezTo>
                  <a:pt x="4018" y="3615"/>
                  <a:pt x="4123" y="3660"/>
                  <a:pt x="4227" y="3660"/>
                </a:cubicBezTo>
                <a:cubicBezTo>
                  <a:pt x="4451" y="3660"/>
                  <a:pt x="4631" y="3480"/>
                  <a:pt x="4631" y="3271"/>
                </a:cubicBezTo>
                <a:cubicBezTo>
                  <a:pt x="4631" y="3047"/>
                  <a:pt x="4451" y="2868"/>
                  <a:pt x="4227" y="2868"/>
                </a:cubicBezTo>
                <a:cubicBezTo>
                  <a:pt x="4198" y="2868"/>
                  <a:pt x="4153" y="2868"/>
                  <a:pt x="4123" y="2883"/>
                </a:cubicBezTo>
                <a:lnTo>
                  <a:pt x="3749" y="2315"/>
                </a:lnTo>
                <a:lnTo>
                  <a:pt x="4123" y="1748"/>
                </a:lnTo>
                <a:cubicBezTo>
                  <a:pt x="4153" y="1748"/>
                  <a:pt x="4198" y="1763"/>
                  <a:pt x="4227" y="1763"/>
                </a:cubicBezTo>
                <a:cubicBezTo>
                  <a:pt x="4451" y="1763"/>
                  <a:pt x="4631" y="1584"/>
                  <a:pt x="4631" y="1360"/>
                </a:cubicBezTo>
                <a:cubicBezTo>
                  <a:pt x="4631" y="1136"/>
                  <a:pt x="4451" y="956"/>
                  <a:pt x="4227" y="956"/>
                </a:cubicBezTo>
                <a:cubicBezTo>
                  <a:pt x="4123" y="956"/>
                  <a:pt x="4018" y="1001"/>
                  <a:pt x="3944" y="1076"/>
                </a:cubicBezTo>
                <a:lnTo>
                  <a:pt x="2704" y="463"/>
                </a:lnTo>
                <a:cubicBezTo>
                  <a:pt x="2719" y="434"/>
                  <a:pt x="2719" y="419"/>
                  <a:pt x="2719" y="404"/>
                </a:cubicBezTo>
                <a:cubicBezTo>
                  <a:pt x="2719" y="180"/>
                  <a:pt x="2540" y="0"/>
                  <a:pt x="2316" y="0"/>
                </a:cubicBezTo>
                <a:close/>
              </a:path>
            </a:pathLst>
          </a:custGeom>
          <a:solidFill>
            <a:srgbClr val="5E5E5E"/>
          </a:solidFill>
          <a:ln w="9525" cap="flat" cmpd="sng">
            <a:solidFill>
              <a:srgbClr val="5E5E5E"/>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8"/>
          <p:cNvSpPr/>
          <p:nvPr/>
        </p:nvSpPr>
        <p:spPr>
          <a:xfrm>
            <a:off x="4936028" y="2996706"/>
            <a:ext cx="176412" cy="176462"/>
          </a:xfrm>
          <a:custGeom>
            <a:avLst/>
            <a:gdLst/>
            <a:ahLst/>
            <a:cxnLst/>
            <a:rect l="l" t="t" r="r" b="b"/>
            <a:pathLst>
              <a:path w="4616" h="4617" extrusionOk="0">
                <a:moveTo>
                  <a:pt x="2301" y="255"/>
                </a:moveTo>
                <a:cubicBezTo>
                  <a:pt x="2390" y="255"/>
                  <a:pt x="2450" y="315"/>
                  <a:pt x="2450" y="389"/>
                </a:cubicBezTo>
                <a:cubicBezTo>
                  <a:pt x="2450" y="479"/>
                  <a:pt x="2390" y="539"/>
                  <a:pt x="2301" y="539"/>
                </a:cubicBezTo>
                <a:cubicBezTo>
                  <a:pt x="2226" y="539"/>
                  <a:pt x="2151" y="479"/>
                  <a:pt x="2151" y="389"/>
                </a:cubicBezTo>
                <a:cubicBezTo>
                  <a:pt x="2151" y="315"/>
                  <a:pt x="2226" y="255"/>
                  <a:pt x="2301" y="255"/>
                </a:cubicBezTo>
                <a:close/>
                <a:moveTo>
                  <a:pt x="389" y="1211"/>
                </a:moveTo>
                <a:cubicBezTo>
                  <a:pt x="479" y="1211"/>
                  <a:pt x="538" y="1270"/>
                  <a:pt x="538" y="1345"/>
                </a:cubicBezTo>
                <a:cubicBezTo>
                  <a:pt x="538" y="1435"/>
                  <a:pt x="479" y="1494"/>
                  <a:pt x="389" y="1494"/>
                </a:cubicBezTo>
                <a:cubicBezTo>
                  <a:pt x="314" y="1494"/>
                  <a:pt x="240" y="1435"/>
                  <a:pt x="240" y="1345"/>
                </a:cubicBezTo>
                <a:cubicBezTo>
                  <a:pt x="240" y="1270"/>
                  <a:pt x="314" y="1211"/>
                  <a:pt x="389" y="1211"/>
                </a:cubicBezTo>
                <a:close/>
                <a:moveTo>
                  <a:pt x="4212" y="1211"/>
                </a:moveTo>
                <a:cubicBezTo>
                  <a:pt x="4287" y="1211"/>
                  <a:pt x="4362" y="1270"/>
                  <a:pt x="4362" y="1345"/>
                </a:cubicBezTo>
                <a:cubicBezTo>
                  <a:pt x="4362" y="1435"/>
                  <a:pt x="4287" y="1494"/>
                  <a:pt x="4212" y="1494"/>
                </a:cubicBezTo>
                <a:cubicBezTo>
                  <a:pt x="4138" y="1494"/>
                  <a:pt x="4063" y="1435"/>
                  <a:pt x="4063" y="1345"/>
                </a:cubicBezTo>
                <a:cubicBezTo>
                  <a:pt x="4063" y="1270"/>
                  <a:pt x="4138" y="1211"/>
                  <a:pt x="4212" y="1211"/>
                </a:cubicBezTo>
                <a:close/>
                <a:moveTo>
                  <a:pt x="1942" y="718"/>
                </a:moveTo>
                <a:lnTo>
                  <a:pt x="1300" y="1674"/>
                </a:lnTo>
                <a:lnTo>
                  <a:pt x="792" y="1405"/>
                </a:lnTo>
                <a:cubicBezTo>
                  <a:pt x="792" y="1390"/>
                  <a:pt x="792" y="1375"/>
                  <a:pt x="792" y="1345"/>
                </a:cubicBezTo>
                <a:cubicBezTo>
                  <a:pt x="792" y="1330"/>
                  <a:pt x="792" y="1315"/>
                  <a:pt x="792" y="1300"/>
                </a:cubicBezTo>
                <a:lnTo>
                  <a:pt x="1942" y="718"/>
                </a:lnTo>
                <a:close/>
                <a:moveTo>
                  <a:pt x="2674" y="718"/>
                </a:moveTo>
                <a:lnTo>
                  <a:pt x="3824" y="1300"/>
                </a:lnTo>
                <a:cubicBezTo>
                  <a:pt x="3824" y="1315"/>
                  <a:pt x="3809" y="1330"/>
                  <a:pt x="3809" y="1345"/>
                </a:cubicBezTo>
                <a:cubicBezTo>
                  <a:pt x="3809" y="1375"/>
                  <a:pt x="3824" y="1390"/>
                  <a:pt x="3824" y="1405"/>
                </a:cubicBezTo>
                <a:lnTo>
                  <a:pt x="3301" y="1674"/>
                </a:lnTo>
                <a:lnTo>
                  <a:pt x="2674" y="718"/>
                </a:lnTo>
                <a:close/>
                <a:moveTo>
                  <a:pt x="2405" y="778"/>
                </a:moveTo>
                <a:lnTo>
                  <a:pt x="3077" y="1778"/>
                </a:lnTo>
                <a:lnTo>
                  <a:pt x="2584" y="2017"/>
                </a:lnTo>
                <a:cubicBezTo>
                  <a:pt x="2510" y="1957"/>
                  <a:pt x="2420" y="1913"/>
                  <a:pt x="2301" y="1913"/>
                </a:cubicBezTo>
                <a:cubicBezTo>
                  <a:pt x="2196" y="1913"/>
                  <a:pt x="2092" y="1957"/>
                  <a:pt x="2017" y="2017"/>
                </a:cubicBezTo>
                <a:lnTo>
                  <a:pt x="1539" y="1778"/>
                </a:lnTo>
                <a:lnTo>
                  <a:pt x="2196" y="778"/>
                </a:lnTo>
                <a:cubicBezTo>
                  <a:pt x="2226" y="792"/>
                  <a:pt x="2271" y="792"/>
                  <a:pt x="2301" y="792"/>
                </a:cubicBezTo>
                <a:cubicBezTo>
                  <a:pt x="2346" y="792"/>
                  <a:pt x="2375" y="792"/>
                  <a:pt x="2405" y="778"/>
                </a:cubicBezTo>
                <a:close/>
                <a:moveTo>
                  <a:pt x="762" y="1674"/>
                </a:moveTo>
                <a:lnTo>
                  <a:pt x="1166" y="1883"/>
                </a:lnTo>
                <a:lnTo>
                  <a:pt x="1031" y="2077"/>
                </a:lnTo>
                <a:lnTo>
                  <a:pt x="762" y="1674"/>
                </a:lnTo>
                <a:close/>
                <a:moveTo>
                  <a:pt x="3839" y="1674"/>
                </a:moveTo>
                <a:lnTo>
                  <a:pt x="3570" y="2077"/>
                </a:lnTo>
                <a:lnTo>
                  <a:pt x="3436" y="1883"/>
                </a:lnTo>
                <a:lnTo>
                  <a:pt x="3839" y="1674"/>
                </a:lnTo>
                <a:close/>
                <a:moveTo>
                  <a:pt x="2301" y="2167"/>
                </a:moveTo>
                <a:cubicBezTo>
                  <a:pt x="2390" y="2167"/>
                  <a:pt x="2450" y="2226"/>
                  <a:pt x="2450" y="2301"/>
                </a:cubicBezTo>
                <a:cubicBezTo>
                  <a:pt x="2450" y="2391"/>
                  <a:pt x="2390" y="2450"/>
                  <a:pt x="2301" y="2450"/>
                </a:cubicBezTo>
                <a:cubicBezTo>
                  <a:pt x="2226" y="2450"/>
                  <a:pt x="2151" y="2391"/>
                  <a:pt x="2151" y="2301"/>
                </a:cubicBezTo>
                <a:cubicBezTo>
                  <a:pt x="2151" y="2226"/>
                  <a:pt x="2226" y="2167"/>
                  <a:pt x="2301" y="2167"/>
                </a:cubicBezTo>
                <a:close/>
                <a:moveTo>
                  <a:pt x="1390" y="1987"/>
                </a:moveTo>
                <a:lnTo>
                  <a:pt x="1912" y="2256"/>
                </a:lnTo>
                <a:cubicBezTo>
                  <a:pt x="1912" y="2271"/>
                  <a:pt x="1897" y="2286"/>
                  <a:pt x="1897" y="2301"/>
                </a:cubicBezTo>
                <a:cubicBezTo>
                  <a:pt x="1897" y="2331"/>
                  <a:pt x="1912" y="2346"/>
                  <a:pt x="1912" y="2361"/>
                </a:cubicBezTo>
                <a:lnTo>
                  <a:pt x="1390" y="2615"/>
                </a:lnTo>
                <a:lnTo>
                  <a:pt x="1181" y="2301"/>
                </a:lnTo>
                <a:lnTo>
                  <a:pt x="1390" y="1987"/>
                </a:lnTo>
                <a:close/>
                <a:moveTo>
                  <a:pt x="3212" y="1987"/>
                </a:moveTo>
                <a:lnTo>
                  <a:pt x="3421" y="2301"/>
                </a:lnTo>
                <a:lnTo>
                  <a:pt x="3212" y="2615"/>
                </a:lnTo>
                <a:lnTo>
                  <a:pt x="2689" y="2361"/>
                </a:lnTo>
                <a:cubicBezTo>
                  <a:pt x="2704" y="2346"/>
                  <a:pt x="2704" y="2331"/>
                  <a:pt x="2704" y="2301"/>
                </a:cubicBezTo>
                <a:cubicBezTo>
                  <a:pt x="2704" y="2286"/>
                  <a:pt x="2704" y="2271"/>
                  <a:pt x="2689" y="2256"/>
                </a:cubicBezTo>
                <a:lnTo>
                  <a:pt x="3212" y="1987"/>
                </a:lnTo>
                <a:close/>
                <a:moveTo>
                  <a:pt x="1031" y="2540"/>
                </a:moveTo>
                <a:lnTo>
                  <a:pt x="1166" y="2734"/>
                </a:lnTo>
                <a:lnTo>
                  <a:pt x="762" y="2943"/>
                </a:lnTo>
                <a:lnTo>
                  <a:pt x="1031" y="2540"/>
                </a:lnTo>
                <a:close/>
                <a:moveTo>
                  <a:pt x="3570" y="2540"/>
                </a:moveTo>
                <a:lnTo>
                  <a:pt x="3839" y="2943"/>
                </a:lnTo>
                <a:lnTo>
                  <a:pt x="3436" y="2734"/>
                </a:lnTo>
                <a:lnTo>
                  <a:pt x="3570" y="2540"/>
                </a:lnTo>
                <a:close/>
                <a:moveTo>
                  <a:pt x="389" y="3108"/>
                </a:moveTo>
                <a:cubicBezTo>
                  <a:pt x="479" y="3108"/>
                  <a:pt x="538" y="3182"/>
                  <a:pt x="538" y="3257"/>
                </a:cubicBezTo>
                <a:cubicBezTo>
                  <a:pt x="538" y="3346"/>
                  <a:pt x="479" y="3406"/>
                  <a:pt x="389" y="3406"/>
                </a:cubicBezTo>
                <a:cubicBezTo>
                  <a:pt x="314" y="3406"/>
                  <a:pt x="240" y="3346"/>
                  <a:pt x="240" y="3257"/>
                </a:cubicBezTo>
                <a:cubicBezTo>
                  <a:pt x="240" y="3182"/>
                  <a:pt x="314" y="3108"/>
                  <a:pt x="389" y="3108"/>
                </a:cubicBezTo>
                <a:close/>
                <a:moveTo>
                  <a:pt x="4212" y="3108"/>
                </a:moveTo>
                <a:cubicBezTo>
                  <a:pt x="4287" y="3108"/>
                  <a:pt x="4362" y="3182"/>
                  <a:pt x="4362" y="3257"/>
                </a:cubicBezTo>
                <a:cubicBezTo>
                  <a:pt x="4362" y="3346"/>
                  <a:pt x="4287" y="3406"/>
                  <a:pt x="4212" y="3406"/>
                </a:cubicBezTo>
                <a:cubicBezTo>
                  <a:pt x="4138" y="3406"/>
                  <a:pt x="4063" y="3346"/>
                  <a:pt x="4063" y="3257"/>
                </a:cubicBezTo>
                <a:cubicBezTo>
                  <a:pt x="4063" y="3182"/>
                  <a:pt x="4138" y="3108"/>
                  <a:pt x="4212" y="3108"/>
                </a:cubicBezTo>
                <a:close/>
                <a:moveTo>
                  <a:pt x="2584" y="2585"/>
                </a:moveTo>
                <a:lnTo>
                  <a:pt x="3077" y="2839"/>
                </a:lnTo>
                <a:lnTo>
                  <a:pt x="2405" y="3839"/>
                </a:lnTo>
                <a:cubicBezTo>
                  <a:pt x="2375" y="3824"/>
                  <a:pt x="2346" y="3824"/>
                  <a:pt x="2301" y="3824"/>
                </a:cubicBezTo>
                <a:cubicBezTo>
                  <a:pt x="2271" y="3824"/>
                  <a:pt x="2226" y="3824"/>
                  <a:pt x="2196" y="3839"/>
                </a:cubicBezTo>
                <a:lnTo>
                  <a:pt x="1524" y="2839"/>
                </a:lnTo>
                <a:lnTo>
                  <a:pt x="2017" y="2585"/>
                </a:lnTo>
                <a:cubicBezTo>
                  <a:pt x="2092" y="2659"/>
                  <a:pt x="2196" y="2704"/>
                  <a:pt x="2301" y="2704"/>
                </a:cubicBezTo>
                <a:cubicBezTo>
                  <a:pt x="2420" y="2704"/>
                  <a:pt x="2510" y="2659"/>
                  <a:pt x="2584" y="2585"/>
                </a:cubicBezTo>
                <a:close/>
                <a:moveTo>
                  <a:pt x="1300" y="2943"/>
                </a:moveTo>
                <a:lnTo>
                  <a:pt x="1942" y="3899"/>
                </a:lnTo>
                <a:lnTo>
                  <a:pt x="792" y="3317"/>
                </a:lnTo>
                <a:cubicBezTo>
                  <a:pt x="792" y="3302"/>
                  <a:pt x="792" y="3287"/>
                  <a:pt x="792" y="3257"/>
                </a:cubicBezTo>
                <a:cubicBezTo>
                  <a:pt x="792" y="3242"/>
                  <a:pt x="792" y="3227"/>
                  <a:pt x="792" y="3212"/>
                </a:cubicBezTo>
                <a:lnTo>
                  <a:pt x="1300" y="2943"/>
                </a:lnTo>
                <a:close/>
                <a:moveTo>
                  <a:pt x="3301" y="2943"/>
                </a:moveTo>
                <a:lnTo>
                  <a:pt x="3824" y="3212"/>
                </a:lnTo>
                <a:cubicBezTo>
                  <a:pt x="3824" y="3227"/>
                  <a:pt x="3809" y="3242"/>
                  <a:pt x="3809" y="3257"/>
                </a:cubicBezTo>
                <a:cubicBezTo>
                  <a:pt x="3809" y="3287"/>
                  <a:pt x="3824" y="3302"/>
                  <a:pt x="3824" y="3317"/>
                </a:cubicBezTo>
                <a:lnTo>
                  <a:pt x="2674" y="3899"/>
                </a:lnTo>
                <a:lnTo>
                  <a:pt x="3301" y="2943"/>
                </a:lnTo>
                <a:close/>
                <a:moveTo>
                  <a:pt x="2301" y="4063"/>
                </a:moveTo>
                <a:cubicBezTo>
                  <a:pt x="2390" y="4063"/>
                  <a:pt x="2450" y="4138"/>
                  <a:pt x="2450" y="4213"/>
                </a:cubicBezTo>
                <a:cubicBezTo>
                  <a:pt x="2450" y="4302"/>
                  <a:pt x="2390" y="4362"/>
                  <a:pt x="2301" y="4362"/>
                </a:cubicBezTo>
                <a:cubicBezTo>
                  <a:pt x="2226" y="4362"/>
                  <a:pt x="2151" y="4302"/>
                  <a:pt x="2151" y="4213"/>
                </a:cubicBezTo>
                <a:cubicBezTo>
                  <a:pt x="2151" y="4138"/>
                  <a:pt x="2226" y="4063"/>
                  <a:pt x="2301" y="4063"/>
                </a:cubicBezTo>
                <a:close/>
                <a:moveTo>
                  <a:pt x="2301" y="1"/>
                </a:moveTo>
                <a:cubicBezTo>
                  <a:pt x="2077" y="1"/>
                  <a:pt x="1897" y="180"/>
                  <a:pt x="1897" y="389"/>
                </a:cubicBezTo>
                <a:cubicBezTo>
                  <a:pt x="1897" y="419"/>
                  <a:pt x="1912" y="434"/>
                  <a:pt x="1912" y="449"/>
                </a:cubicBezTo>
                <a:lnTo>
                  <a:pt x="673" y="1076"/>
                </a:lnTo>
                <a:cubicBezTo>
                  <a:pt x="598" y="1002"/>
                  <a:pt x="508" y="957"/>
                  <a:pt x="389" y="957"/>
                </a:cubicBezTo>
                <a:cubicBezTo>
                  <a:pt x="165" y="957"/>
                  <a:pt x="1" y="1136"/>
                  <a:pt x="1" y="1345"/>
                </a:cubicBezTo>
                <a:cubicBezTo>
                  <a:pt x="1" y="1569"/>
                  <a:pt x="165" y="1748"/>
                  <a:pt x="389" y="1748"/>
                </a:cubicBezTo>
                <a:cubicBezTo>
                  <a:pt x="434" y="1748"/>
                  <a:pt x="464" y="1748"/>
                  <a:pt x="493" y="1733"/>
                </a:cubicBezTo>
                <a:lnTo>
                  <a:pt x="882" y="2301"/>
                </a:lnTo>
                <a:lnTo>
                  <a:pt x="493" y="2883"/>
                </a:lnTo>
                <a:cubicBezTo>
                  <a:pt x="464" y="2869"/>
                  <a:pt x="434" y="2869"/>
                  <a:pt x="389" y="2869"/>
                </a:cubicBezTo>
                <a:cubicBezTo>
                  <a:pt x="165" y="2869"/>
                  <a:pt x="1" y="3048"/>
                  <a:pt x="1" y="3257"/>
                </a:cubicBezTo>
                <a:cubicBezTo>
                  <a:pt x="1" y="3481"/>
                  <a:pt x="165" y="3660"/>
                  <a:pt x="389" y="3660"/>
                </a:cubicBezTo>
                <a:cubicBezTo>
                  <a:pt x="508" y="3660"/>
                  <a:pt x="598" y="3615"/>
                  <a:pt x="673" y="3541"/>
                </a:cubicBezTo>
                <a:lnTo>
                  <a:pt x="1912" y="4168"/>
                </a:lnTo>
                <a:cubicBezTo>
                  <a:pt x="1912" y="4183"/>
                  <a:pt x="1897" y="4198"/>
                  <a:pt x="1897" y="4213"/>
                </a:cubicBezTo>
                <a:cubicBezTo>
                  <a:pt x="1897" y="4437"/>
                  <a:pt x="2077" y="4616"/>
                  <a:pt x="2301" y="4616"/>
                </a:cubicBezTo>
                <a:cubicBezTo>
                  <a:pt x="2525" y="4616"/>
                  <a:pt x="2704" y="4437"/>
                  <a:pt x="2704" y="4213"/>
                </a:cubicBezTo>
                <a:cubicBezTo>
                  <a:pt x="2704" y="4198"/>
                  <a:pt x="2704" y="4183"/>
                  <a:pt x="2689" y="4168"/>
                </a:cubicBezTo>
                <a:lnTo>
                  <a:pt x="3929" y="3541"/>
                </a:lnTo>
                <a:cubicBezTo>
                  <a:pt x="4003" y="3615"/>
                  <a:pt x="4108" y="3660"/>
                  <a:pt x="4212" y="3660"/>
                </a:cubicBezTo>
                <a:cubicBezTo>
                  <a:pt x="4437" y="3660"/>
                  <a:pt x="4616" y="3481"/>
                  <a:pt x="4616" y="3257"/>
                </a:cubicBezTo>
                <a:cubicBezTo>
                  <a:pt x="4616" y="3048"/>
                  <a:pt x="4437" y="2869"/>
                  <a:pt x="4212" y="2869"/>
                </a:cubicBezTo>
                <a:cubicBezTo>
                  <a:pt x="4183" y="2869"/>
                  <a:pt x="4138" y="2869"/>
                  <a:pt x="4108" y="2883"/>
                </a:cubicBezTo>
                <a:lnTo>
                  <a:pt x="3735" y="2301"/>
                </a:lnTo>
                <a:lnTo>
                  <a:pt x="4108" y="1733"/>
                </a:lnTo>
                <a:cubicBezTo>
                  <a:pt x="4138" y="1748"/>
                  <a:pt x="4183" y="1748"/>
                  <a:pt x="4212" y="1748"/>
                </a:cubicBezTo>
                <a:cubicBezTo>
                  <a:pt x="4437" y="1748"/>
                  <a:pt x="4616" y="1569"/>
                  <a:pt x="4616" y="1345"/>
                </a:cubicBezTo>
                <a:cubicBezTo>
                  <a:pt x="4616" y="1136"/>
                  <a:pt x="4437" y="957"/>
                  <a:pt x="4212" y="957"/>
                </a:cubicBezTo>
                <a:cubicBezTo>
                  <a:pt x="4108" y="957"/>
                  <a:pt x="4003" y="1002"/>
                  <a:pt x="3929" y="1076"/>
                </a:cubicBezTo>
                <a:lnTo>
                  <a:pt x="2689" y="449"/>
                </a:lnTo>
                <a:cubicBezTo>
                  <a:pt x="2704" y="434"/>
                  <a:pt x="2704" y="419"/>
                  <a:pt x="2704" y="389"/>
                </a:cubicBezTo>
                <a:cubicBezTo>
                  <a:pt x="2704" y="180"/>
                  <a:pt x="2525" y="1"/>
                  <a:pt x="2301" y="1"/>
                </a:cubicBezTo>
                <a:close/>
              </a:path>
            </a:pathLst>
          </a:custGeom>
          <a:solidFill>
            <a:srgbClr val="5EA9DE"/>
          </a:solidFill>
          <a:ln w="9525" cap="flat" cmpd="sng">
            <a:solidFill>
              <a:srgbClr val="5EA9DE"/>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8"/>
          <p:cNvSpPr/>
          <p:nvPr/>
        </p:nvSpPr>
        <p:spPr>
          <a:xfrm>
            <a:off x="3973678" y="4381140"/>
            <a:ext cx="176985" cy="176424"/>
          </a:xfrm>
          <a:custGeom>
            <a:avLst/>
            <a:gdLst/>
            <a:ahLst/>
            <a:cxnLst/>
            <a:rect l="l" t="t" r="r" b="b"/>
            <a:pathLst>
              <a:path w="4631" h="4616" extrusionOk="0">
                <a:moveTo>
                  <a:pt x="2316" y="254"/>
                </a:moveTo>
                <a:cubicBezTo>
                  <a:pt x="2405" y="254"/>
                  <a:pt x="2465" y="314"/>
                  <a:pt x="2465" y="404"/>
                </a:cubicBezTo>
                <a:cubicBezTo>
                  <a:pt x="2465" y="478"/>
                  <a:pt x="2405" y="553"/>
                  <a:pt x="2316" y="553"/>
                </a:cubicBezTo>
                <a:cubicBezTo>
                  <a:pt x="2241" y="553"/>
                  <a:pt x="2166" y="478"/>
                  <a:pt x="2166" y="404"/>
                </a:cubicBezTo>
                <a:cubicBezTo>
                  <a:pt x="2166" y="314"/>
                  <a:pt x="2241" y="254"/>
                  <a:pt x="2316" y="254"/>
                </a:cubicBezTo>
                <a:close/>
                <a:moveTo>
                  <a:pt x="404" y="1210"/>
                </a:moveTo>
                <a:cubicBezTo>
                  <a:pt x="493" y="1210"/>
                  <a:pt x="553" y="1270"/>
                  <a:pt x="553" y="1360"/>
                </a:cubicBezTo>
                <a:cubicBezTo>
                  <a:pt x="553" y="1434"/>
                  <a:pt x="493" y="1509"/>
                  <a:pt x="404" y="1509"/>
                </a:cubicBezTo>
                <a:cubicBezTo>
                  <a:pt x="329" y="1509"/>
                  <a:pt x="254" y="1434"/>
                  <a:pt x="254" y="1360"/>
                </a:cubicBezTo>
                <a:cubicBezTo>
                  <a:pt x="254" y="1270"/>
                  <a:pt x="329" y="1210"/>
                  <a:pt x="404" y="1210"/>
                </a:cubicBezTo>
                <a:close/>
                <a:moveTo>
                  <a:pt x="4227" y="1210"/>
                </a:moveTo>
                <a:cubicBezTo>
                  <a:pt x="4302" y="1210"/>
                  <a:pt x="4377" y="1270"/>
                  <a:pt x="4377" y="1360"/>
                </a:cubicBezTo>
                <a:cubicBezTo>
                  <a:pt x="4377" y="1434"/>
                  <a:pt x="4302" y="1509"/>
                  <a:pt x="4227" y="1509"/>
                </a:cubicBezTo>
                <a:cubicBezTo>
                  <a:pt x="4153" y="1509"/>
                  <a:pt x="4078" y="1434"/>
                  <a:pt x="4078" y="1360"/>
                </a:cubicBezTo>
                <a:cubicBezTo>
                  <a:pt x="4078" y="1270"/>
                  <a:pt x="4153" y="1210"/>
                  <a:pt x="4227" y="1210"/>
                </a:cubicBezTo>
                <a:close/>
                <a:moveTo>
                  <a:pt x="1957" y="732"/>
                </a:moveTo>
                <a:lnTo>
                  <a:pt x="1315" y="1673"/>
                </a:lnTo>
                <a:lnTo>
                  <a:pt x="807" y="1419"/>
                </a:lnTo>
                <a:cubicBezTo>
                  <a:pt x="807" y="1389"/>
                  <a:pt x="807" y="1375"/>
                  <a:pt x="807" y="1360"/>
                </a:cubicBezTo>
                <a:cubicBezTo>
                  <a:pt x="807" y="1345"/>
                  <a:pt x="807" y="1315"/>
                  <a:pt x="807" y="1300"/>
                </a:cubicBezTo>
                <a:lnTo>
                  <a:pt x="1957" y="732"/>
                </a:lnTo>
                <a:close/>
                <a:moveTo>
                  <a:pt x="2689" y="732"/>
                </a:moveTo>
                <a:lnTo>
                  <a:pt x="3839" y="1300"/>
                </a:lnTo>
                <a:cubicBezTo>
                  <a:pt x="3839" y="1315"/>
                  <a:pt x="3824" y="1345"/>
                  <a:pt x="3824" y="1360"/>
                </a:cubicBezTo>
                <a:cubicBezTo>
                  <a:pt x="3824" y="1375"/>
                  <a:pt x="3839" y="1389"/>
                  <a:pt x="3839" y="1419"/>
                </a:cubicBezTo>
                <a:lnTo>
                  <a:pt x="3316" y="1673"/>
                </a:lnTo>
                <a:lnTo>
                  <a:pt x="2689" y="732"/>
                </a:lnTo>
                <a:close/>
                <a:moveTo>
                  <a:pt x="2420" y="792"/>
                </a:moveTo>
                <a:lnTo>
                  <a:pt x="3092" y="1793"/>
                </a:lnTo>
                <a:lnTo>
                  <a:pt x="2599" y="2032"/>
                </a:lnTo>
                <a:cubicBezTo>
                  <a:pt x="2525" y="1957"/>
                  <a:pt x="2420" y="1912"/>
                  <a:pt x="2316" y="1912"/>
                </a:cubicBezTo>
                <a:cubicBezTo>
                  <a:pt x="2211" y="1912"/>
                  <a:pt x="2107" y="1957"/>
                  <a:pt x="2032" y="2032"/>
                </a:cubicBezTo>
                <a:lnTo>
                  <a:pt x="1539" y="1793"/>
                </a:lnTo>
                <a:lnTo>
                  <a:pt x="2211" y="792"/>
                </a:lnTo>
                <a:cubicBezTo>
                  <a:pt x="2241" y="792"/>
                  <a:pt x="2286" y="807"/>
                  <a:pt x="2316" y="807"/>
                </a:cubicBezTo>
                <a:cubicBezTo>
                  <a:pt x="2360" y="807"/>
                  <a:pt x="2390" y="792"/>
                  <a:pt x="2420" y="792"/>
                </a:cubicBezTo>
                <a:close/>
                <a:moveTo>
                  <a:pt x="777" y="1688"/>
                </a:moveTo>
                <a:lnTo>
                  <a:pt x="1180" y="1882"/>
                </a:lnTo>
                <a:lnTo>
                  <a:pt x="1046" y="2091"/>
                </a:lnTo>
                <a:lnTo>
                  <a:pt x="777" y="1688"/>
                </a:lnTo>
                <a:close/>
                <a:moveTo>
                  <a:pt x="3854" y="1688"/>
                </a:moveTo>
                <a:lnTo>
                  <a:pt x="3585" y="2091"/>
                </a:lnTo>
                <a:lnTo>
                  <a:pt x="3451" y="1882"/>
                </a:lnTo>
                <a:lnTo>
                  <a:pt x="3854" y="1688"/>
                </a:lnTo>
                <a:close/>
                <a:moveTo>
                  <a:pt x="2316" y="2166"/>
                </a:moveTo>
                <a:cubicBezTo>
                  <a:pt x="2405" y="2166"/>
                  <a:pt x="2465" y="2226"/>
                  <a:pt x="2465" y="2315"/>
                </a:cubicBezTo>
                <a:cubicBezTo>
                  <a:pt x="2465" y="2390"/>
                  <a:pt x="2405" y="2465"/>
                  <a:pt x="2316" y="2465"/>
                </a:cubicBezTo>
                <a:cubicBezTo>
                  <a:pt x="2241" y="2465"/>
                  <a:pt x="2166" y="2390"/>
                  <a:pt x="2166" y="2315"/>
                </a:cubicBezTo>
                <a:cubicBezTo>
                  <a:pt x="2166" y="2226"/>
                  <a:pt x="2241" y="2166"/>
                  <a:pt x="2316" y="2166"/>
                </a:cubicBezTo>
                <a:close/>
                <a:moveTo>
                  <a:pt x="1405" y="2002"/>
                </a:moveTo>
                <a:lnTo>
                  <a:pt x="1927" y="2256"/>
                </a:lnTo>
                <a:cubicBezTo>
                  <a:pt x="1927" y="2271"/>
                  <a:pt x="1912" y="2301"/>
                  <a:pt x="1912" y="2315"/>
                </a:cubicBezTo>
                <a:cubicBezTo>
                  <a:pt x="1912" y="2330"/>
                  <a:pt x="1927" y="2345"/>
                  <a:pt x="1927" y="2375"/>
                </a:cubicBezTo>
                <a:lnTo>
                  <a:pt x="1405" y="2629"/>
                </a:lnTo>
                <a:lnTo>
                  <a:pt x="1195" y="2315"/>
                </a:lnTo>
                <a:lnTo>
                  <a:pt x="1405" y="2002"/>
                </a:lnTo>
                <a:close/>
                <a:moveTo>
                  <a:pt x="3227" y="2002"/>
                </a:moveTo>
                <a:lnTo>
                  <a:pt x="3436" y="2315"/>
                </a:lnTo>
                <a:lnTo>
                  <a:pt x="3227" y="2629"/>
                </a:lnTo>
                <a:lnTo>
                  <a:pt x="2704" y="2375"/>
                </a:lnTo>
                <a:cubicBezTo>
                  <a:pt x="2719" y="2345"/>
                  <a:pt x="2719" y="2330"/>
                  <a:pt x="2719" y="2315"/>
                </a:cubicBezTo>
                <a:cubicBezTo>
                  <a:pt x="2719" y="2301"/>
                  <a:pt x="2719" y="2271"/>
                  <a:pt x="2704" y="2256"/>
                </a:cubicBezTo>
                <a:lnTo>
                  <a:pt x="3227" y="2002"/>
                </a:lnTo>
                <a:close/>
                <a:moveTo>
                  <a:pt x="1046" y="2540"/>
                </a:moveTo>
                <a:lnTo>
                  <a:pt x="1180" y="2749"/>
                </a:lnTo>
                <a:lnTo>
                  <a:pt x="777" y="2943"/>
                </a:lnTo>
                <a:lnTo>
                  <a:pt x="1046" y="2540"/>
                </a:lnTo>
                <a:close/>
                <a:moveTo>
                  <a:pt x="3585" y="2540"/>
                </a:moveTo>
                <a:lnTo>
                  <a:pt x="3854" y="2943"/>
                </a:lnTo>
                <a:lnTo>
                  <a:pt x="3451" y="2749"/>
                </a:lnTo>
                <a:lnTo>
                  <a:pt x="3585" y="2540"/>
                </a:lnTo>
                <a:close/>
                <a:moveTo>
                  <a:pt x="404" y="3122"/>
                </a:moveTo>
                <a:cubicBezTo>
                  <a:pt x="493" y="3122"/>
                  <a:pt x="553" y="3182"/>
                  <a:pt x="553" y="3271"/>
                </a:cubicBezTo>
                <a:cubicBezTo>
                  <a:pt x="553" y="3346"/>
                  <a:pt x="493" y="3421"/>
                  <a:pt x="404" y="3421"/>
                </a:cubicBezTo>
                <a:cubicBezTo>
                  <a:pt x="329" y="3421"/>
                  <a:pt x="254" y="3346"/>
                  <a:pt x="254" y="3271"/>
                </a:cubicBezTo>
                <a:cubicBezTo>
                  <a:pt x="254" y="3182"/>
                  <a:pt x="329" y="3122"/>
                  <a:pt x="404" y="3122"/>
                </a:cubicBezTo>
                <a:close/>
                <a:moveTo>
                  <a:pt x="4227" y="3122"/>
                </a:moveTo>
                <a:cubicBezTo>
                  <a:pt x="4302" y="3122"/>
                  <a:pt x="4377" y="3182"/>
                  <a:pt x="4377" y="3271"/>
                </a:cubicBezTo>
                <a:cubicBezTo>
                  <a:pt x="4377" y="3346"/>
                  <a:pt x="4302" y="3421"/>
                  <a:pt x="4227" y="3421"/>
                </a:cubicBezTo>
                <a:cubicBezTo>
                  <a:pt x="4153" y="3421"/>
                  <a:pt x="4078" y="3346"/>
                  <a:pt x="4078" y="3271"/>
                </a:cubicBezTo>
                <a:cubicBezTo>
                  <a:pt x="4078" y="3182"/>
                  <a:pt x="4153" y="3122"/>
                  <a:pt x="4227" y="3122"/>
                </a:cubicBezTo>
                <a:close/>
                <a:moveTo>
                  <a:pt x="2599" y="2599"/>
                </a:moveTo>
                <a:lnTo>
                  <a:pt x="3092" y="2838"/>
                </a:lnTo>
                <a:lnTo>
                  <a:pt x="2420" y="3839"/>
                </a:lnTo>
                <a:cubicBezTo>
                  <a:pt x="2390" y="3824"/>
                  <a:pt x="2360" y="3824"/>
                  <a:pt x="2316" y="3824"/>
                </a:cubicBezTo>
                <a:cubicBezTo>
                  <a:pt x="2286" y="3824"/>
                  <a:pt x="2241" y="3824"/>
                  <a:pt x="2211" y="3839"/>
                </a:cubicBezTo>
                <a:lnTo>
                  <a:pt x="1539" y="2838"/>
                </a:lnTo>
                <a:lnTo>
                  <a:pt x="2032" y="2599"/>
                </a:lnTo>
                <a:cubicBezTo>
                  <a:pt x="2107" y="2674"/>
                  <a:pt x="2211" y="2719"/>
                  <a:pt x="2316" y="2719"/>
                </a:cubicBezTo>
                <a:cubicBezTo>
                  <a:pt x="2420" y="2719"/>
                  <a:pt x="2525" y="2674"/>
                  <a:pt x="2599" y="2599"/>
                </a:cubicBezTo>
                <a:close/>
                <a:moveTo>
                  <a:pt x="1315" y="2958"/>
                </a:moveTo>
                <a:lnTo>
                  <a:pt x="1942" y="3899"/>
                </a:lnTo>
                <a:lnTo>
                  <a:pt x="807" y="3331"/>
                </a:lnTo>
                <a:cubicBezTo>
                  <a:pt x="807" y="3301"/>
                  <a:pt x="807" y="3286"/>
                  <a:pt x="807" y="3271"/>
                </a:cubicBezTo>
                <a:cubicBezTo>
                  <a:pt x="807" y="3242"/>
                  <a:pt x="807" y="3227"/>
                  <a:pt x="807" y="3212"/>
                </a:cubicBezTo>
                <a:lnTo>
                  <a:pt x="1315" y="2958"/>
                </a:lnTo>
                <a:close/>
                <a:moveTo>
                  <a:pt x="3316" y="2958"/>
                </a:moveTo>
                <a:lnTo>
                  <a:pt x="3839" y="3212"/>
                </a:lnTo>
                <a:cubicBezTo>
                  <a:pt x="3839" y="3227"/>
                  <a:pt x="3824" y="3242"/>
                  <a:pt x="3824" y="3271"/>
                </a:cubicBezTo>
                <a:cubicBezTo>
                  <a:pt x="3824" y="3286"/>
                  <a:pt x="3839" y="3301"/>
                  <a:pt x="3839" y="3331"/>
                </a:cubicBezTo>
                <a:lnTo>
                  <a:pt x="2689" y="3899"/>
                </a:lnTo>
                <a:lnTo>
                  <a:pt x="3316" y="2958"/>
                </a:lnTo>
                <a:close/>
                <a:moveTo>
                  <a:pt x="2316" y="4078"/>
                </a:moveTo>
                <a:cubicBezTo>
                  <a:pt x="2405" y="4078"/>
                  <a:pt x="2465" y="4138"/>
                  <a:pt x="2465" y="4227"/>
                </a:cubicBezTo>
                <a:cubicBezTo>
                  <a:pt x="2465" y="4302"/>
                  <a:pt x="2405" y="4377"/>
                  <a:pt x="2316" y="4377"/>
                </a:cubicBezTo>
                <a:cubicBezTo>
                  <a:pt x="2241" y="4377"/>
                  <a:pt x="2166" y="4302"/>
                  <a:pt x="2166" y="4227"/>
                </a:cubicBezTo>
                <a:cubicBezTo>
                  <a:pt x="2166" y="4138"/>
                  <a:pt x="2241" y="4078"/>
                  <a:pt x="2316" y="4078"/>
                </a:cubicBezTo>
                <a:close/>
                <a:moveTo>
                  <a:pt x="2316" y="0"/>
                </a:moveTo>
                <a:cubicBezTo>
                  <a:pt x="2092" y="0"/>
                  <a:pt x="1912" y="180"/>
                  <a:pt x="1912" y="404"/>
                </a:cubicBezTo>
                <a:cubicBezTo>
                  <a:pt x="1912" y="419"/>
                  <a:pt x="1927" y="434"/>
                  <a:pt x="1927" y="463"/>
                </a:cubicBezTo>
                <a:lnTo>
                  <a:pt x="688" y="1076"/>
                </a:lnTo>
                <a:cubicBezTo>
                  <a:pt x="613" y="1001"/>
                  <a:pt x="523" y="956"/>
                  <a:pt x="404" y="956"/>
                </a:cubicBezTo>
                <a:cubicBezTo>
                  <a:pt x="180" y="956"/>
                  <a:pt x="1" y="1136"/>
                  <a:pt x="1" y="1360"/>
                </a:cubicBezTo>
                <a:cubicBezTo>
                  <a:pt x="1" y="1584"/>
                  <a:pt x="180" y="1763"/>
                  <a:pt x="404" y="1763"/>
                </a:cubicBezTo>
                <a:cubicBezTo>
                  <a:pt x="449" y="1763"/>
                  <a:pt x="479" y="1748"/>
                  <a:pt x="508" y="1748"/>
                </a:cubicBezTo>
                <a:lnTo>
                  <a:pt x="897" y="2315"/>
                </a:lnTo>
                <a:lnTo>
                  <a:pt x="508" y="2883"/>
                </a:lnTo>
                <a:cubicBezTo>
                  <a:pt x="479" y="2868"/>
                  <a:pt x="449" y="2868"/>
                  <a:pt x="404" y="2868"/>
                </a:cubicBezTo>
                <a:cubicBezTo>
                  <a:pt x="180" y="2868"/>
                  <a:pt x="1" y="3047"/>
                  <a:pt x="1" y="3271"/>
                </a:cubicBezTo>
                <a:cubicBezTo>
                  <a:pt x="1" y="3480"/>
                  <a:pt x="180" y="3660"/>
                  <a:pt x="404" y="3660"/>
                </a:cubicBezTo>
                <a:cubicBezTo>
                  <a:pt x="523" y="3660"/>
                  <a:pt x="613" y="3615"/>
                  <a:pt x="688" y="3555"/>
                </a:cubicBezTo>
                <a:lnTo>
                  <a:pt x="1927" y="4168"/>
                </a:lnTo>
                <a:cubicBezTo>
                  <a:pt x="1927" y="4182"/>
                  <a:pt x="1912" y="4197"/>
                  <a:pt x="1912" y="4227"/>
                </a:cubicBezTo>
                <a:cubicBezTo>
                  <a:pt x="1912" y="4436"/>
                  <a:pt x="2092" y="4616"/>
                  <a:pt x="2316" y="4616"/>
                </a:cubicBezTo>
                <a:cubicBezTo>
                  <a:pt x="2540" y="4616"/>
                  <a:pt x="2719" y="4436"/>
                  <a:pt x="2719" y="4227"/>
                </a:cubicBezTo>
                <a:cubicBezTo>
                  <a:pt x="2719" y="4197"/>
                  <a:pt x="2719" y="4182"/>
                  <a:pt x="2704" y="4168"/>
                </a:cubicBezTo>
                <a:lnTo>
                  <a:pt x="3944" y="3555"/>
                </a:lnTo>
                <a:cubicBezTo>
                  <a:pt x="4018" y="3615"/>
                  <a:pt x="4123" y="3660"/>
                  <a:pt x="4227" y="3660"/>
                </a:cubicBezTo>
                <a:cubicBezTo>
                  <a:pt x="4451" y="3660"/>
                  <a:pt x="4631" y="3480"/>
                  <a:pt x="4631" y="3271"/>
                </a:cubicBezTo>
                <a:cubicBezTo>
                  <a:pt x="4631" y="3047"/>
                  <a:pt x="4451" y="2868"/>
                  <a:pt x="4227" y="2868"/>
                </a:cubicBezTo>
                <a:cubicBezTo>
                  <a:pt x="4198" y="2868"/>
                  <a:pt x="4153" y="2868"/>
                  <a:pt x="4123" y="2883"/>
                </a:cubicBezTo>
                <a:lnTo>
                  <a:pt x="3749" y="2315"/>
                </a:lnTo>
                <a:lnTo>
                  <a:pt x="4123" y="1748"/>
                </a:lnTo>
                <a:cubicBezTo>
                  <a:pt x="4153" y="1748"/>
                  <a:pt x="4198" y="1763"/>
                  <a:pt x="4227" y="1763"/>
                </a:cubicBezTo>
                <a:cubicBezTo>
                  <a:pt x="4451" y="1763"/>
                  <a:pt x="4631" y="1584"/>
                  <a:pt x="4631" y="1360"/>
                </a:cubicBezTo>
                <a:cubicBezTo>
                  <a:pt x="4631" y="1136"/>
                  <a:pt x="4451" y="956"/>
                  <a:pt x="4227" y="956"/>
                </a:cubicBezTo>
                <a:cubicBezTo>
                  <a:pt x="4123" y="956"/>
                  <a:pt x="4018" y="1001"/>
                  <a:pt x="3944" y="1076"/>
                </a:cubicBezTo>
                <a:lnTo>
                  <a:pt x="2704" y="463"/>
                </a:lnTo>
                <a:cubicBezTo>
                  <a:pt x="2719" y="434"/>
                  <a:pt x="2719" y="419"/>
                  <a:pt x="2719" y="404"/>
                </a:cubicBezTo>
                <a:cubicBezTo>
                  <a:pt x="2719" y="180"/>
                  <a:pt x="2540" y="0"/>
                  <a:pt x="2316" y="0"/>
                </a:cubicBezTo>
                <a:close/>
              </a:path>
            </a:pathLst>
          </a:custGeom>
          <a:solidFill>
            <a:srgbClr val="A9B6DC"/>
          </a:solidFill>
          <a:ln w="9525" cap="flat" cmpd="sng">
            <a:solidFill>
              <a:srgbClr val="A9B6DC"/>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8"/>
          <p:cNvSpPr/>
          <p:nvPr/>
        </p:nvSpPr>
        <p:spPr>
          <a:xfrm>
            <a:off x="3973963" y="4543370"/>
            <a:ext cx="176412" cy="176462"/>
          </a:xfrm>
          <a:custGeom>
            <a:avLst/>
            <a:gdLst/>
            <a:ahLst/>
            <a:cxnLst/>
            <a:rect l="l" t="t" r="r" b="b"/>
            <a:pathLst>
              <a:path w="4616" h="4617" extrusionOk="0">
                <a:moveTo>
                  <a:pt x="2301" y="255"/>
                </a:moveTo>
                <a:cubicBezTo>
                  <a:pt x="2390" y="255"/>
                  <a:pt x="2450" y="315"/>
                  <a:pt x="2450" y="389"/>
                </a:cubicBezTo>
                <a:cubicBezTo>
                  <a:pt x="2450" y="479"/>
                  <a:pt x="2390" y="539"/>
                  <a:pt x="2301" y="539"/>
                </a:cubicBezTo>
                <a:cubicBezTo>
                  <a:pt x="2226" y="539"/>
                  <a:pt x="2151" y="479"/>
                  <a:pt x="2151" y="389"/>
                </a:cubicBezTo>
                <a:cubicBezTo>
                  <a:pt x="2151" y="315"/>
                  <a:pt x="2226" y="255"/>
                  <a:pt x="2301" y="255"/>
                </a:cubicBezTo>
                <a:close/>
                <a:moveTo>
                  <a:pt x="389" y="1211"/>
                </a:moveTo>
                <a:cubicBezTo>
                  <a:pt x="479" y="1211"/>
                  <a:pt x="538" y="1270"/>
                  <a:pt x="538" y="1345"/>
                </a:cubicBezTo>
                <a:cubicBezTo>
                  <a:pt x="538" y="1435"/>
                  <a:pt x="479" y="1494"/>
                  <a:pt x="389" y="1494"/>
                </a:cubicBezTo>
                <a:cubicBezTo>
                  <a:pt x="314" y="1494"/>
                  <a:pt x="240" y="1435"/>
                  <a:pt x="240" y="1345"/>
                </a:cubicBezTo>
                <a:cubicBezTo>
                  <a:pt x="240" y="1270"/>
                  <a:pt x="314" y="1211"/>
                  <a:pt x="389" y="1211"/>
                </a:cubicBezTo>
                <a:close/>
                <a:moveTo>
                  <a:pt x="4212" y="1211"/>
                </a:moveTo>
                <a:cubicBezTo>
                  <a:pt x="4287" y="1211"/>
                  <a:pt x="4362" y="1270"/>
                  <a:pt x="4362" y="1345"/>
                </a:cubicBezTo>
                <a:cubicBezTo>
                  <a:pt x="4362" y="1435"/>
                  <a:pt x="4287" y="1494"/>
                  <a:pt x="4212" y="1494"/>
                </a:cubicBezTo>
                <a:cubicBezTo>
                  <a:pt x="4138" y="1494"/>
                  <a:pt x="4063" y="1435"/>
                  <a:pt x="4063" y="1345"/>
                </a:cubicBezTo>
                <a:cubicBezTo>
                  <a:pt x="4063" y="1270"/>
                  <a:pt x="4138" y="1211"/>
                  <a:pt x="4212" y="1211"/>
                </a:cubicBezTo>
                <a:close/>
                <a:moveTo>
                  <a:pt x="1942" y="718"/>
                </a:moveTo>
                <a:lnTo>
                  <a:pt x="1300" y="1674"/>
                </a:lnTo>
                <a:lnTo>
                  <a:pt x="792" y="1405"/>
                </a:lnTo>
                <a:cubicBezTo>
                  <a:pt x="792" y="1390"/>
                  <a:pt x="792" y="1375"/>
                  <a:pt x="792" y="1345"/>
                </a:cubicBezTo>
                <a:cubicBezTo>
                  <a:pt x="792" y="1330"/>
                  <a:pt x="792" y="1315"/>
                  <a:pt x="792" y="1300"/>
                </a:cubicBezTo>
                <a:lnTo>
                  <a:pt x="1942" y="718"/>
                </a:lnTo>
                <a:close/>
                <a:moveTo>
                  <a:pt x="2674" y="718"/>
                </a:moveTo>
                <a:lnTo>
                  <a:pt x="3824" y="1300"/>
                </a:lnTo>
                <a:cubicBezTo>
                  <a:pt x="3824" y="1315"/>
                  <a:pt x="3809" y="1330"/>
                  <a:pt x="3809" y="1345"/>
                </a:cubicBezTo>
                <a:cubicBezTo>
                  <a:pt x="3809" y="1375"/>
                  <a:pt x="3824" y="1390"/>
                  <a:pt x="3824" y="1405"/>
                </a:cubicBezTo>
                <a:lnTo>
                  <a:pt x="3301" y="1674"/>
                </a:lnTo>
                <a:lnTo>
                  <a:pt x="2674" y="718"/>
                </a:lnTo>
                <a:close/>
                <a:moveTo>
                  <a:pt x="2405" y="778"/>
                </a:moveTo>
                <a:lnTo>
                  <a:pt x="3077" y="1778"/>
                </a:lnTo>
                <a:lnTo>
                  <a:pt x="2584" y="2017"/>
                </a:lnTo>
                <a:cubicBezTo>
                  <a:pt x="2510" y="1957"/>
                  <a:pt x="2420" y="1913"/>
                  <a:pt x="2301" y="1913"/>
                </a:cubicBezTo>
                <a:cubicBezTo>
                  <a:pt x="2196" y="1913"/>
                  <a:pt x="2092" y="1957"/>
                  <a:pt x="2017" y="2017"/>
                </a:cubicBezTo>
                <a:lnTo>
                  <a:pt x="1539" y="1778"/>
                </a:lnTo>
                <a:lnTo>
                  <a:pt x="2196" y="778"/>
                </a:lnTo>
                <a:cubicBezTo>
                  <a:pt x="2226" y="792"/>
                  <a:pt x="2271" y="792"/>
                  <a:pt x="2301" y="792"/>
                </a:cubicBezTo>
                <a:cubicBezTo>
                  <a:pt x="2346" y="792"/>
                  <a:pt x="2375" y="792"/>
                  <a:pt x="2405" y="778"/>
                </a:cubicBezTo>
                <a:close/>
                <a:moveTo>
                  <a:pt x="762" y="1674"/>
                </a:moveTo>
                <a:lnTo>
                  <a:pt x="1166" y="1883"/>
                </a:lnTo>
                <a:lnTo>
                  <a:pt x="1031" y="2077"/>
                </a:lnTo>
                <a:lnTo>
                  <a:pt x="762" y="1674"/>
                </a:lnTo>
                <a:close/>
                <a:moveTo>
                  <a:pt x="3839" y="1674"/>
                </a:moveTo>
                <a:lnTo>
                  <a:pt x="3570" y="2077"/>
                </a:lnTo>
                <a:lnTo>
                  <a:pt x="3436" y="1883"/>
                </a:lnTo>
                <a:lnTo>
                  <a:pt x="3839" y="1674"/>
                </a:lnTo>
                <a:close/>
                <a:moveTo>
                  <a:pt x="2301" y="2167"/>
                </a:moveTo>
                <a:cubicBezTo>
                  <a:pt x="2390" y="2167"/>
                  <a:pt x="2450" y="2226"/>
                  <a:pt x="2450" y="2301"/>
                </a:cubicBezTo>
                <a:cubicBezTo>
                  <a:pt x="2450" y="2391"/>
                  <a:pt x="2390" y="2450"/>
                  <a:pt x="2301" y="2450"/>
                </a:cubicBezTo>
                <a:cubicBezTo>
                  <a:pt x="2226" y="2450"/>
                  <a:pt x="2151" y="2391"/>
                  <a:pt x="2151" y="2301"/>
                </a:cubicBezTo>
                <a:cubicBezTo>
                  <a:pt x="2151" y="2226"/>
                  <a:pt x="2226" y="2167"/>
                  <a:pt x="2301" y="2167"/>
                </a:cubicBezTo>
                <a:close/>
                <a:moveTo>
                  <a:pt x="1390" y="1987"/>
                </a:moveTo>
                <a:lnTo>
                  <a:pt x="1912" y="2256"/>
                </a:lnTo>
                <a:cubicBezTo>
                  <a:pt x="1912" y="2271"/>
                  <a:pt x="1897" y="2286"/>
                  <a:pt x="1897" y="2301"/>
                </a:cubicBezTo>
                <a:cubicBezTo>
                  <a:pt x="1897" y="2331"/>
                  <a:pt x="1912" y="2346"/>
                  <a:pt x="1912" y="2361"/>
                </a:cubicBezTo>
                <a:lnTo>
                  <a:pt x="1390" y="2615"/>
                </a:lnTo>
                <a:lnTo>
                  <a:pt x="1181" y="2301"/>
                </a:lnTo>
                <a:lnTo>
                  <a:pt x="1390" y="1987"/>
                </a:lnTo>
                <a:close/>
                <a:moveTo>
                  <a:pt x="3212" y="1987"/>
                </a:moveTo>
                <a:lnTo>
                  <a:pt x="3421" y="2301"/>
                </a:lnTo>
                <a:lnTo>
                  <a:pt x="3212" y="2615"/>
                </a:lnTo>
                <a:lnTo>
                  <a:pt x="2689" y="2361"/>
                </a:lnTo>
                <a:cubicBezTo>
                  <a:pt x="2704" y="2346"/>
                  <a:pt x="2704" y="2331"/>
                  <a:pt x="2704" y="2301"/>
                </a:cubicBezTo>
                <a:cubicBezTo>
                  <a:pt x="2704" y="2286"/>
                  <a:pt x="2704" y="2271"/>
                  <a:pt x="2689" y="2256"/>
                </a:cubicBezTo>
                <a:lnTo>
                  <a:pt x="3212" y="1987"/>
                </a:lnTo>
                <a:close/>
                <a:moveTo>
                  <a:pt x="1031" y="2540"/>
                </a:moveTo>
                <a:lnTo>
                  <a:pt x="1166" y="2734"/>
                </a:lnTo>
                <a:lnTo>
                  <a:pt x="762" y="2943"/>
                </a:lnTo>
                <a:lnTo>
                  <a:pt x="1031" y="2540"/>
                </a:lnTo>
                <a:close/>
                <a:moveTo>
                  <a:pt x="3570" y="2540"/>
                </a:moveTo>
                <a:lnTo>
                  <a:pt x="3839" y="2943"/>
                </a:lnTo>
                <a:lnTo>
                  <a:pt x="3436" y="2734"/>
                </a:lnTo>
                <a:lnTo>
                  <a:pt x="3570" y="2540"/>
                </a:lnTo>
                <a:close/>
                <a:moveTo>
                  <a:pt x="389" y="3108"/>
                </a:moveTo>
                <a:cubicBezTo>
                  <a:pt x="479" y="3108"/>
                  <a:pt x="538" y="3182"/>
                  <a:pt x="538" y="3257"/>
                </a:cubicBezTo>
                <a:cubicBezTo>
                  <a:pt x="538" y="3346"/>
                  <a:pt x="479" y="3406"/>
                  <a:pt x="389" y="3406"/>
                </a:cubicBezTo>
                <a:cubicBezTo>
                  <a:pt x="314" y="3406"/>
                  <a:pt x="240" y="3346"/>
                  <a:pt x="240" y="3257"/>
                </a:cubicBezTo>
                <a:cubicBezTo>
                  <a:pt x="240" y="3182"/>
                  <a:pt x="314" y="3108"/>
                  <a:pt x="389" y="3108"/>
                </a:cubicBezTo>
                <a:close/>
                <a:moveTo>
                  <a:pt x="4212" y="3108"/>
                </a:moveTo>
                <a:cubicBezTo>
                  <a:pt x="4287" y="3108"/>
                  <a:pt x="4362" y="3182"/>
                  <a:pt x="4362" y="3257"/>
                </a:cubicBezTo>
                <a:cubicBezTo>
                  <a:pt x="4362" y="3346"/>
                  <a:pt x="4287" y="3406"/>
                  <a:pt x="4212" y="3406"/>
                </a:cubicBezTo>
                <a:cubicBezTo>
                  <a:pt x="4138" y="3406"/>
                  <a:pt x="4063" y="3346"/>
                  <a:pt x="4063" y="3257"/>
                </a:cubicBezTo>
                <a:cubicBezTo>
                  <a:pt x="4063" y="3182"/>
                  <a:pt x="4138" y="3108"/>
                  <a:pt x="4212" y="3108"/>
                </a:cubicBezTo>
                <a:close/>
                <a:moveTo>
                  <a:pt x="2584" y="2585"/>
                </a:moveTo>
                <a:lnTo>
                  <a:pt x="3077" y="2839"/>
                </a:lnTo>
                <a:lnTo>
                  <a:pt x="2405" y="3839"/>
                </a:lnTo>
                <a:cubicBezTo>
                  <a:pt x="2375" y="3824"/>
                  <a:pt x="2346" y="3824"/>
                  <a:pt x="2301" y="3824"/>
                </a:cubicBezTo>
                <a:cubicBezTo>
                  <a:pt x="2271" y="3824"/>
                  <a:pt x="2226" y="3824"/>
                  <a:pt x="2196" y="3839"/>
                </a:cubicBezTo>
                <a:lnTo>
                  <a:pt x="1524" y="2839"/>
                </a:lnTo>
                <a:lnTo>
                  <a:pt x="2017" y="2585"/>
                </a:lnTo>
                <a:cubicBezTo>
                  <a:pt x="2092" y="2659"/>
                  <a:pt x="2196" y="2704"/>
                  <a:pt x="2301" y="2704"/>
                </a:cubicBezTo>
                <a:cubicBezTo>
                  <a:pt x="2420" y="2704"/>
                  <a:pt x="2510" y="2659"/>
                  <a:pt x="2584" y="2585"/>
                </a:cubicBezTo>
                <a:close/>
                <a:moveTo>
                  <a:pt x="1300" y="2943"/>
                </a:moveTo>
                <a:lnTo>
                  <a:pt x="1942" y="3899"/>
                </a:lnTo>
                <a:lnTo>
                  <a:pt x="792" y="3317"/>
                </a:lnTo>
                <a:cubicBezTo>
                  <a:pt x="792" y="3302"/>
                  <a:pt x="792" y="3287"/>
                  <a:pt x="792" y="3257"/>
                </a:cubicBezTo>
                <a:cubicBezTo>
                  <a:pt x="792" y="3242"/>
                  <a:pt x="792" y="3227"/>
                  <a:pt x="792" y="3212"/>
                </a:cubicBezTo>
                <a:lnTo>
                  <a:pt x="1300" y="2943"/>
                </a:lnTo>
                <a:close/>
                <a:moveTo>
                  <a:pt x="3301" y="2943"/>
                </a:moveTo>
                <a:lnTo>
                  <a:pt x="3824" y="3212"/>
                </a:lnTo>
                <a:cubicBezTo>
                  <a:pt x="3824" y="3227"/>
                  <a:pt x="3809" y="3242"/>
                  <a:pt x="3809" y="3257"/>
                </a:cubicBezTo>
                <a:cubicBezTo>
                  <a:pt x="3809" y="3287"/>
                  <a:pt x="3824" y="3302"/>
                  <a:pt x="3824" y="3317"/>
                </a:cubicBezTo>
                <a:lnTo>
                  <a:pt x="2674" y="3899"/>
                </a:lnTo>
                <a:lnTo>
                  <a:pt x="3301" y="2943"/>
                </a:lnTo>
                <a:close/>
                <a:moveTo>
                  <a:pt x="2301" y="4063"/>
                </a:moveTo>
                <a:cubicBezTo>
                  <a:pt x="2390" y="4063"/>
                  <a:pt x="2450" y="4138"/>
                  <a:pt x="2450" y="4213"/>
                </a:cubicBezTo>
                <a:cubicBezTo>
                  <a:pt x="2450" y="4302"/>
                  <a:pt x="2390" y="4362"/>
                  <a:pt x="2301" y="4362"/>
                </a:cubicBezTo>
                <a:cubicBezTo>
                  <a:pt x="2226" y="4362"/>
                  <a:pt x="2151" y="4302"/>
                  <a:pt x="2151" y="4213"/>
                </a:cubicBezTo>
                <a:cubicBezTo>
                  <a:pt x="2151" y="4138"/>
                  <a:pt x="2226" y="4063"/>
                  <a:pt x="2301" y="4063"/>
                </a:cubicBezTo>
                <a:close/>
                <a:moveTo>
                  <a:pt x="2301" y="1"/>
                </a:moveTo>
                <a:cubicBezTo>
                  <a:pt x="2077" y="1"/>
                  <a:pt x="1897" y="180"/>
                  <a:pt x="1897" y="389"/>
                </a:cubicBezTo>
                <a:cubicBezTo>
                  <a:pt x="1897" y="419"/>
                  <a:pt x="1912" y="434"/>
                  <a:pt x="1912" y="449"/>
                </a:cubicBezTo>
                <a:lnTo>
                  <a:pt x="673" y="1076"/>
                </a:lnTo>
                <a:cubicBezTo>
                  <a:pt x="598" y="1002"/>
                  <a:pt x="508" y="957"/>
                  <a:pt x="389" y="957"/>
                </a:cubicBezTo>
                <a:cubicBezTo>
                  <a:pt x="165" y="957"/>
                  <a:pt x="1" y="1136"/>
                  <a:pt x="1" y="1345"/>
                </a:cubicBezTo>
                <a:cubicBezTo>
                  <a:pt x="1" y="1569"/>
                  <a:pt x="165" y="1748"/>
                  <a:pt x="389" y="1748"/>
                </a:cubicBezTo>
                <a:cubicBezTo>
                  <a:pt x="434" y="1748"/>
                  <a:pt x="464" y="1748"/>
                  <a:pt x="493" y="1733"/>
                </a:cubicBezTo>
                <a:lnTo>
                  <a:pt x="882" y="2301"/>
                </a:lnTo>
                <a:lnTo>
                  <a:pt x="493" y="2883"/>
                </a:lnTo>
                <a:cubicBezTo>
                  <a:pt x="464" y="2869"/>
                  <a:pt x="434" y="2869"/>
                  <a:pt x="389" y="2869"/>
                </a:cubicBezTo>
                <a:cubicBezTo>
                  <a:pt x="165" y="2869"/>
                  <a:pt x="1" y="3048"/>
                  <a:pt x="1" y="3257"/>
                </a:cubicBezTo>
                <a:cubicBezTo>
                  <a:pt x="1" y="3481"/>
                  <a:pt x="165" y="3660"/>
                  <a:pt x="389" y="3660"/>
                </a:cubicBezTo>
                <a:cubicBezTo>
                  <a:pt x="508" y="3660"/>
                  <a:pt x="598" y="3615"/>
                  <a:pt x="673" y="3541"/>
                </a:cubicBezTo>
                <a:lnTo>
                  <a:pt x="1912" y="4168"/>
                </a:lnTo>
                <a:cubicBezTo>
                  <a:pt x="1912" y="4183"/>
                  <a:pt x="1897" y="4198"/>
                  <a:pt x="1897" y="4213"/>
                </a:cubicBezTo>
                <a:cubicBezTo>
                  <a:pt x="1897" y="4437"/>
                  <a:pt x="2077" y="4616"/>
                  <a:pt x="2301" y="4616"/>
                </a:cubicBezTo>
                <a:cubicBezTo>
                  <a:pt x="2525" y="4616"/>
                  <a:pt x="2704" y="4437"/>
                  <a:pt x="2704" y="4213"/>
                </a:cubicBezTo>
                <a:cubicBezTo>
                  <a:pt x="2704" y="4198"/>
                  <a:pt x="2704" y="4183"/>
                  <a:pt x="2689" y="4168"/>
                </a:cubicBezTo>
                <a:lnTo>
                  <a:pt x="3929" y="3541"/>
                </a:lnTo>
                <a:cubicBezTo>
                  <a:pt x="4003" y="3615"/>
                  <a:pt x="4108" y="3660"/>
                  <a:pt x="4212" y="3660"/>
                </a:cubicBezTo>
                <a:cubicBezTo>
                  <a:pt x="4437" y="3660"/>
                  <a:pt x="4616" y="3481"/>
                  <a:pt x="4616" y="3257"/>
                </a:cubicBezTo>
                <a:cubicBezTo>
                  <a:pt x="4616" y="3048"/>
                  <a:pt x="4437" y="2869"/>
                  <a:pt x="4212" y="2869"/>
                </a:cubicBezTo>
                <a:cubicBezTo>
                  <a:pt x="4183" y="2869"/>
                  <a:pt x="4138" y="2869"/>
                  <a:pt x="4108" y="2883"/>
                </a:cubicBezTo>
                <a:lnTo>
                  <a:pt x="3735" y="2301"/>
                </a:lnTo>
                <a:lnTo>
                  <a:pt x="4108" y="1733"/>
                </a:lnTo>
                <a:cubicBezTo>
                  <a:pt x="4138" y="1748"/>
                  <a:pt x="4183" y="1748"/>
                  <a:pt x="4212" y="1748"/>
                </a:cubicBezTo>
                <a:cubicBezTo>
                  <a:pt x="4437" y="1748"/>
                  <a:pt x="4616" y="1569"/>
                  <a:pt x="4616" y="1345"/>
                </a:cubicBezTo>
                <a:cubicBezTo>
                  <a:pt x="4616" y="1136"/>
                  <a:pt x="4437" y="957"/>
                  <a:pt x="4212" y="957"/>
                </a:cubicBezTo>
                <a:cubicBezTo>
                  <a:pt x="4108" y="957"/>
                  <a:pt x="4003" y="1002"/>
                  <a:pt x="3929" y="1076"/>
                </a:cubicBezTo>
                <a:lnTo>
                  <a:pt x="2689" y="449"/>
                </a:lnTo>
                <a:cubicBezTo>
                  <a:pt x="2704" y="434"/>
                  <a:pt x="2704" y="419"/>
                  <a:pt x="2704" y="389"/>
                </a:cubicBezTo>
                <a:cubicBezTo>
                  <a:pt x="2704" y="180"/>
                  <a:pt x="2525" y="1"/>
                  <a:pt x="2301" y="1"/>
                </a:cubicBezTo>
                <a:close/>
              </a:path>
            </a:pathLst>
          </a:custGeom>
          <a:solidFill>
            <a:srgbClr val="5EA9DE"/>
          </a:solidFill>
          <a:ln w="9525" cap="flat" cmpd="sng">
            <a:solidFill>
              <a:srgbClr val="5EA9DE"/>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8"/>
          <p:cNvSpPr/>
          <p:nvPr/>
        </p:nvSpPr>
        <p:spPr>
          <a:xfrm>
            <a:off x="4909568" y="4365937"/>
            <a:ext cx="176985" cy="176424"/>
          </a:xfrm>
          <a:custGeom>
            <a:avLst/>
            <a:gdLst/>
            <a:ahLst/>
            <a:cxnLst/>
            <a:rect l="l" t="t" r="r" b="b"/>
            <a:pathLst>
              <a:path w="4631" h="4616" extrusionOk="0">
                <a:moveTo>
                  <a:pt x="2316" y="254"/>
                </a:moveTo>
                <a:cubicBezTo>
                  <a:pt x="2405" y="254"/>
                  <a:pt x="2465" y="314"/>
                  <a:pt x="2465" y="404"/>
                </a:cubicBezTo>
                <a:cubicBezTo>
                  <a:pt x="2465" y="478"/>
                  <a:pt x="2405" y="553"/>
                  <a:pt x="2316" y="553"/>
                </a:cubicBezTo>
                <a:cubicBezTo>
                  <a:pt x="2241" y="553"/>
                  <a:pt x="2166" y="478"/>
                  <a:pt x="2166" y="404"/>
                </a:cubicBezTo>
                <a:cubicBezTo>
                  <a:pt x="2166" y="314"/>
                  <a:pt x="2241" y="254"/>
                  <a:pt x="2316" y="254"/>
                </a:cubicBezTo>
                <a:close/>
                <a:moveTo>
                  <a:pt x="404" y="1210"/>
                </a:moveTo>
                <a:cubicBezTo>
                  <a:pt x="493" y="1210"/>
                  <a:pt x="553" y="1270"/>
                  <a:pt x="553" y="1360"/>
                </a:cubicBezTo>
                <a:cubicBezTo>
                  <a:pt x="553" y="1434"/>
                  <a:pt x="493" y="1509"/>
                  <a:pt x="404" y="1509"/>
                </a:cubicBezTo>
                <a:cubicBezTo>
                  <a:pt x="329" y="1509"/>
                  <a:pt x="254" y="1434"/>
                  <a:pt x="254" y="1360"/>
                </a:cubicBezTo>
                <a:cubicBezTo>
                  <a:pt x="254" y="1270"/>
                  <a:pt x="329" y="1210"/>
                  <a:pt x="404" y="1210"/>
                </a:cubicBezTo>
                <a:close/>
                <a:moveTo>
                  <a:pt x="4227" y="1210"/>
                </a:moveTo>
                <a:cubicBezTo>
                  <a:pt x="4302" y="1210"/>
                  <a:pt x="4377" y="1270"/>
                  <a:pt x="4377" y="1360"/>
                </a:cubicBezTo>
                <a:cubicBezTo>
                  <a:pt x="4377" y="1434"/>
                  <a:pt x="4302" y="1509"/>
                  <a:pt x="4227" y="1509"/>
                </a:cubicBezTo>
                <a:cubicBezTo>
                  <a:pt x="4153" y="1509"/>
                  <a:pt x="4078" y="1434"/>
                  <a:pt x="4078" y="1360"/>
                </a:cubicBezTo>
                <a:cubicBezTo>
                  <a:pt x="4078" y="1270"/>
                  <a:pt x="4153" y="1210"/>
                  <a:pt x="4227" y="1210"/>
                </a:cubicBezTo>
                <a:close/>
                <a:moveTo>
                  <a:pt x="1957" y="732"/>
                </a:moveTo>
                <a:lnTo>
                  <a:pt x="1315" y="1673"/>
                </a:lnTo>
                <a:lnTo>
                  <a:pt x="807" y="1419"/>
                </a:lnTo>
                <a:cubicBezTo>
                  <a:pt x="807" y="1389"/>
                  <a:pt x="807" y="1375"/>
                  <a:pt x="807" y="1360"/>
                </a:cubicBezTo>
                <a:cubicBezTo>
                  <a:pt x="807" y="1345"/>
                  <a:pt x="807" y="1315"/>
                  <a:pt x="807" y="1300"/>
                </a:cubicBezTo>
                <a:lnTo>
                  <a:pt x="1957" y="732"/>
                </a:lnTo>
                <a:close/>
                <a:moveTo>
                  <a:pt x="2689" y="732"/>
                </a:moveTo>
                <a:lnTo>
                  <a:pt x="3839" y="1300"/>
                </a:lnTo>
                <a:cubicBezTo>
                  <a:pt x="3839" y="1315"/>
                  <a:pt x="3824" y="1345"/>
                  <a:pt x="3824" y="1360"/>
                </a:cubicBezTo>
                <a:cubicBezTo>
                  <a:pt x="3824" y="1375"/>
                  <a:pt x="3839" y="1389"/>
                  <a:pt x="3839" y="1419"/>
                </a:cubicBezTo>
                <a:lnTo>
                  <a:pt x="3316" y="1673"/>
                </a:lnTo>
                <a:lnTo>
                  <a:pt x="2689" y="732"/>
                </a:lnTo>
                <a:close/>
                <a:moveTo>
                  <a:pt x="2420" y="792"/>
                </a:moveTo>
                <a:lnTo>
                  <a:pt x="3092" y="1793"/>
                </a:lnTo>
                <a:lnTo>
                  <a:pt x="2599" y="2032"/>
                </a:lnTo>
                <a:cubicBezTo>
                  <a:pt x="2525" y="1957"/>
                  <a:pt x="2420" y="1912"/>
                  <a:pt x="2316" y="1912"/>
                </a:cubicBezTo>
                <a:cubicBezTo>
                  <a:pt x="2211" y="1912"/>
                  <a:pt x="2107" y="1957"/>
                  <a:pt x="2032" y="2032"/>
                </a:cubicBezTo>
                <a:lnTo>
                  <a:pt x="1539" y="1793"/>
                </a:lnTo>
                <a:lnTo>
                  <a:pt x="2211" y="792"/>
                </a:lnTo>
                <a:cubicBezTo>
                  <a:pt x="2241" y="792"/>
                  <a:pt x="2286" y="807"/>
                  <a:pt x="2316" y="807"/>
                </a:cubicBezTo>
                <a:cubicBezTo>
                  <a:pt x="2360" y="807"/>
                  <a:pt x="2390" y="792"/>
                  <a:pt x="2420" y="792"/>
                </a:cubicBezTo>
                <a:close/>
                <a:moveTo>
                  <a:pt x="777" y="1688"/>
                </a:moveTo>
                <a:lnTo>
                  <a:pt x="1180" y="1882"/>
                </a:lnTo>
                <a:lnTo>
                  <a:pt x="1046" y="2091"/>
                </a:lnTo>
                <a:lnTo>
                  <a:pt x="777" y="1688"/>
                </a:lnTo>
                <a:close/>
                <a:moveTo>
                  <a:pt x="3854" y="1688"/>
                </a:moveTo>
                <a:lnTo>
                  <a:pt x="3585" y="2091"/>
                </a:lnTo>
                <a:lnTo>
                  <a:pt x="3451" y="1882"/>
                </a:lnTo>
                <a:lnTo>
                  <a:pt x="3854" y="1688"/>
                </a:lnTo>
                <a:close/>
                <a:moveTo>
                  <a:pt x="2316" y="2166"/>
                </a:moveTo>
                <a:cubicBezTo>
                  <a:pt x="2405" y="2166"/>
                  <a:pt x="2465" y="2226"/>
                  <a:pt x="2465" y="2315"/>
                </a:cubicBezTo>
                <a:cubicBezTo>
                  <a:pt x="2465" y="2390"/>
                  <a:pt x="2405" y="2465"/>
                  <a:pt x="2316" y="2465"/>
                </a:cubicBezTo>
                <a:cubicBezTo>
                  <a:pt x="2241" y="2465"/>
                  <a:pt x="2166" y="2390"/>
                  <a:pt x="2166" y="2315"/>
                </a:cubicBezTo>
                <a:cubicBezTo>
                  <a:pt x="2166" y="2226"/>
                  <a:pt x="2241" y="2166"/>
                  <a:pt x="2316" y="2166"/>
                </a:cubicBezTo>
                <a:close/>
                <a:moveTo>
                  <a:pt x="1405" y="2002"/>
                </a:moveTo>
                <a:lnTo>
                  <a:pt x="1927" y="2256"/>
                </a:lnTo>
                <a:cubicBezTo>
                  <a:pt x="1927" y="2271"/>
                  <a:pt x="1912" y="2301"/>
                  <a:pt x="1912" y="2315"/>
                </a:cubicBezTo>
                <a:cubicBezTo>
                  <a:pt x="1912" y="2330"/>
                  <a:pt x="1927" y="2345"/>
                  <a:pt x="1927" y="2375"/>
                </a:cubicBezTo>
                <a:lnTo>
                  <a:pt x="1405" y="2629"/>
                </a:lnTo>
                <a:lnTo>
                  <a:pt x="1195" y="2315"/>
                </a:lnTo>
                <a:lnTo>
                  <a:pt x="1405" y="2002"/>
                </a:lnTo>
                <a:close/>
                <a:moveTo>
                  <a:pt x="3227" y="2002"/>
                </a:moveTo>
                <a:lnTo>
                  <a:pt x="3436" y="2315"/>
                </a:lnTo>
                <a:lnTo>
                  <a:pt x="3227" y="2629"/>
                </a:lnTo>
                <a:lnTo>
                  <a:pt x="2704" y="2375"/>
                </a:lnTo>
                <a:cubicBezTo>
                  <a:pt x="2719" y="2345"/>
                  <a:pt x="2719" y="2330"/>
                  <a:pt x="2719" y="2315"/>
                </a:cubicBezTo>
                <a:cubicBezTo>
                  <a:pt x="2719" y="2301"/>
                  <a:pt x="2719" y="2271"/>
                  <a:pt x="2704" y="2256"/>
                </a:cubicBezTo>
                <a:lnTo>
                  <a:pt x="3227" y="2002"/>
                </a:lnTo>
                <a:close/>
                <a:moveTo>
                  <a:pt x="1046" y="2540"/>
                </a:moveTo>
                <a:lnTo>
                  <a:pt x="1180" y="2749"/>
                </a:lnTo>
                <a:lnTo>
                  <a:pt x="777" y="2943"/>
                </a:lnTo>
                <a:lnTo>
                  <a:pt x="1046" y="2540"/>
                </a:lnTo>
                <a:close/>
                <a:moveTo>
                  <a:pt x="3585" y="2540"/>
                </a:moveTo>
                <a:lnTo>
                  <a:pt x="3854" y="2943"/>
                </a:lnTo>
                <a:lnTo>
                  <a:pt x="3451" y="2749"/>
                </a:lnTo>
                <a:lnTo>
                  <a:pt x="3585" y="2540"/>
                </a:lnTo>
                <a:close/>
                <a:moveTo>
                  <a:pt x="404" y="3122"/>
                </a:moveTo>
                <a:cubicBezTo>
                  <a:pt x="493" y="3122"/>
                  <a:pt x="553" y="3182"/>
                  <a:pt x="553" y="3271"/>
                </a:cubicBezTo>
                <a:cubicBezTo>
                  <a:pt x="553" y="3346"/>
                  <a:pt x="493" y="3421"/>
                  <a:pt x="404" y="3421"/>
                </a:cubicBezTo>
                <a:cubicBezTo>
                  <a:pt x="329" y="3421"/>
                  <a:pt x="254" y="3346"/>
                  <a:pt x="254" y="3271"/>
                </a:cubicBezTo>
                <a:cubicBezTo>
                  <a:pt x="254" y="3182"/>
                  <a:pt x="329" y="3122"/>
                  <a:pt x="404" y="3122"/>
                </a:cubicBezTo>
                <a:close/>
                <a:moveTo>
                  <a:pt x="4227" y="3122"/>
                </a:moveTo>
                <a:cubicBezTo>
                  <a:pt x="4302" y="3122"/>
                  <a:pt x="4377" y="3182"/>
                  <a:pt x="4377" y="3271"/>
                </a:cubicBezTo>
                <a:cubicBezTo>
                  <a:pt x="4377" y="3346"/>
                  <a:pt x="4302" y="3421"/>
                  <a:pt x="4227" y="3421"/>
                </a:cubicBezTo>
                <a:cubicBezTo>
                  <a:pt x="4153" y="3421"/>
                  <a:pt x="4078" y="3346"/>
                  <a:pt x="4078" y="3271"/>
                </a:cubicBezTo>
                <a:cubicBezTo>
                  <a:pt x="4078" y="3182"/>
                  <a:pt x="4153" y="3122"/>
                  <a:pt x="4227" y="3122"/>
                </a:cubicBezTo>
                <a:close/>
                <a:moveTo>
                  <a:pt x="2599" y="2599"/>
                </a:moveTo>
                <a:lnTo>
                  <a:pt x="3092" y="2838"/>
                </a:lnTo>
                <a:lnTo>
                  <a:pt x="2420" y="3839"/>
                </a:lnTo>
                <a:cubicBezTo>
                  <a:pt x="2390" y="3824"/>
                  <a:pt x="2360" y="3824"/>
                  <a:pt x="2316" y="3824"/>
                </a:cubicBezTo>
                <a:cubicBezTo>
                  <a:pt x="2286" y="3824"/>
                  <a:pt x="2241" y="3824"/>
                  <a:pt x="2211" y="3839"/>
                </a:cubicBezTo>
                <a:lnTo>
                  <a:pt x="1539" y="2838"/>
                </a:lnTo>
                <a:lnTo>
                  <a:pt x="2032" y="2599"/>
                </a:lnTo>
                <a:cubicBezTo>
                  <a:pt x="2107" y="2674"/>
                  <a:pt x="2211" y="2719"/>
                  <a:pt x="2316" y="2719"/>
                </a:cubicBezTo>
                <a:cubicBezTo>
                  <a:pt x="2420" y="2719"/>
                  <a:pt x="2525" y="2674"/>
                  <a:pt x="2599" y="2599"/>
                </a:cubicBezTo>
                <a:close/>
                <a:moveTo>
                  <a:pt x="1315" y="2958"/>
                </a:moveTo>
                <a:lnTo>
                  <a:pt x="1942" y="3899"/>
                </a:lnTo>
                <a:lnTo>
                  <a:pt x="807" y="3331"/>
                </a:lnTo>
                <a:cubicBezTo>
                  <a:pt x="807" y="3301"/>
                  <a:pt x="807" y="3286"/>
                  <a:pt x="807" y="3271"/>
                </a:cubicBezTo>
                <a:cubicBezTo>
                  <a:pt x="807" y="3242"/>
                  <a:pt x="807" y="3227"/>
                  <a:pt x="807" y="3212"/>
                </a:cubicBezTo>
                <a:lnTo>
                  <a:pt x="1315" y="2958"/>
                </a:lnTo>
                <a:close/>
                <a:moveTo>
                  <a:pt x="3316" y="2958"/>
                </a:moveTo>
                <a:lnTo>
                  <a:pt x="3839" y="3212"/>
                </a:lnTo>
                <a:cubicBezTo>
                  <a:pt x="3839" y="3227"/>
                  <a:pt x="3824" y="3242"/>
                  <a:pt x="3824" y="3271"/>
                </a:cubicBezTo>
                <a:cubicBezTo>
                  <a:pt x="3824" y="3286"/>
                  <a:pt x="3839" y="3301"/>
                  <a:pt x="3839" y="3331"/>
                </a:cubicBezTo>
                <a:lnTo>
                  <a:pt x="2689" y="3899"/>
                </a:lnTo>
                <a:lnTo>
                  <a:pt x="3316" y="2958"/>
                </a:lnTo>
                <a:close/>
                <a:moveTo>
                  <a:pt x="2316" y="4078"/>
                </a:moveTo>
                <a:cubicBezTo>
                  <a:pt x="2405" y="4078"/>
                  <a:pt x="2465" y="4138"/>
                  <a:pt x="2465" y="4227"/>
                </a:cubicBezTo>
                <a:cubicBezTo>
                  <a:pt x="2465" y="4302"/>
                  <a:pt x="2405" y="4377"/>
                  <a:pt x="2316" y="4377"/>
                </a:cubicBezTo>
                <a:cubicBezTo>
                  <a:pt x="2241" y="4377"/>
                  <a:pt x="2166" y="4302"/>
                  <a:pt x="2166" y="4227"/>
                </a:cubicBezTo>
                <a:cubicBezTo>
                  <a:pt x="2166" y="4138"/>
                  <a:pt x="2241" y="4078"/>
                  <a:pt x="2316" y="4078"/>
                </a:cubicBezTo>
                <a:close/>
                <a:moveTo>
                  <a:pt x="2316" y="0"/>
                </a:moveTo>
                <a:cubicBezTo>
                  <a:pt x="2092" y="0"/>
                  <a:pt x="1912" y="180"/>
                  <a:pt x="1912" y="404"/>
                </a:cubicBezTo>
                <a:cubicBezTo>
                  <a:pt x="1912" y="419"/>
                  <a:pt x="1927" y="434"/>
                  <a:pt x="1927" y="463"/>
                </a:cubicBezTo>
                <a:lnTo>
                  <a:pt x="688" y="1076"/>
                </a:lnTo>
                <a:cubicBezTo>
                  <a:pt x="613" y="1001"/>
                  <a:pt x="523" y="956"/>
                  <a:pt x="404" y="956"/>
                </a:cubicBezTo>
                <a:cubicBezTo>
                  <a:pt x="180" y="956"/>
                  <a:pt x="1" y="1136"/>
                  <a:pt x="1" y="1360"/>
                </a:cubicBezTo>
                <a:cubicBezTo>
                  <a:pt x="1" y="1584"/>
                  <a:pt x="180" y="1763"/>
                  <a:pt x="404" y="1763"/>
                </a:cubicBezTo>
                <a:cubicBezTo>
                  <a:pt x="449" y="1763"/>
                  <a:pt x="479" y="1748"/>
                  <a:pt x="508" y="1748"/>
                </a:cubicBezTo>
                <a:lnTo>
                  <a:pt x="897" y="2315"/>
                </a:lnTo>
                <a:lnTo>
                  <a:pt x="508" y="2883"/>
                </a:lnTo>
                <a:cubicBezTo>
                  <a:pt x="479" y="2868"/>
                  <a:pt x="449" y="2868"/>
                  <a:pt x="404" y="2868"/>
                </a:cubicBezTo>
                <a:cubicBezTo>
                  <a:pt x="180" y="2868"/>
                  <a:pt x="1" y="3047"/>
                  <a:pt x="1" y="3271"/>
                </a:cubicBezTo>
                <a:cubicBezTo>
                  <a:pt x="1" y="3480"/>
                  <a:pt x="180" y="3660"/>
                  <a:pt x="404" y="3660"/>
                </a:cubicBezTo>
                <a:cubicBezTo>
                  <a:pt x="523" y="3660"/>
                  <a:pt x="613" y="3615"/>
                  <a:pt x="688" y="3555"/>
                </a:cubicBezTo>
                <a:lnTo>
                  <a:pt x="1927" y="4168"/>
                </a:lnTo>
                <a:cubicBezTo>
                  <a:pt x="1927" y="4182"/>
                  <a:pt x="1912" y="4197"/>
                  <a:pt x="1912" y="4227"/>
                </a:cubicBezTo>
                <a:cubicBezTo>
                  <a:pt x="1912" y="4436"/>
                  <a:pt x="2092" y="4616"/>
                  <a:pt x="2316" y="4616"/>
                </a:cubicBezTo>
                <a:cubicBezTo>
                  <a:pt x="2540" y="4616"/>
                  <a:pt x="2719" y="4436"/>
                  <a:pt x="2719" y="4227"/>
                </a:cubicBezTo>
                <a:cubicBezTo>
                  <a:pt x="2719" y="4197"/>
                  <a:pt x="2719" y="4182"/>
                  <a:pt x="2704" y="4168"/>
                </a:cubicBezTo>
                <a:lnTo>
                  <a:pt x="3944" y="3555"/>
                </a:lnTo>
                <a:cubicBezTo>
                  <a:pt x="4018" y="3615"/>
                  <a:pt x="4123" y="3660"/>
                  <a:pt x="4227" y="3660"/>
                </a:cubicBezTo>
                <a:cubicBezTo>
                  <a:pt x="4451" y="3660"/>
                  <a:pt x="4631" y="3480"/>
                  <a:pt x="4631" y="3271"/>
                </a:cubicBezTo>
                <a:cubicBezTo>
                  <a:pt x="4631" y="3047"/>
                  <a:pt x="4451" y="2868"/>
                  <a:pt x="4227" y="2868"/>
                </a:cubicBezTo>
                <a:cubicBezTo>
                  <a:pt x="4198" y="2868"/>
                  <a:pt x="4153" y="2868"/>
                  <a:pt x="4123" y="2883"/>
                </a:cubicBezTo>
                <a:lnTo>
                  <a:pt x="3749" y="2315"/>
                </a:lnTo>
                <a:lnTo>
                  <a:pt x="4123" y="1748"/>
                </a:lnTo>
                <a:cubicBezTo>
                  <a:pt x="4153" y="1748"/>
                  <a:pt x="4198" y="1763"/>
                  <a:pt x="4227" y="1763"/>
                </a:cubicBezTo>
                <a:cubicBezTo>
                  <a:pt x="4451" y="1763"/>
                  <a:pt x="4631" y="1584"/>
                  <a:pt x="4631" y="1360"/>
                </a:cubicBezTo>
                <a:cubicBezTo>
                  <a:pt x="4631" y="1136"/>
                  <a:pt x="4451" y="956"/>
                  <a:pt x="4227" y="956"/>
                </a:cubicBezTo>
                <a:cubicBezTo>
                  <a:pt x="4123" y="956"/>
                  <a:pt x="4018" y="1001"/>
                  <a:pt x="3944" y="1076"/>
                </a:cubicBezTo>
                <a:lnTo>
                  <a:pt x="2704" y="463"/>
                </a:lnTo>
                <a:cubicBezTo>
                  <a:pt x="2719" y="434"/>
                  <a:pt x="2719" y="419"/>
                  <a:pt x="2719" y="404"/>
                </a:cubicBezTo>
                <a:cubicBezTo>
                  <a:pt x="2719" y="180"/>
                  <a:pt x="2540" y="0"/>
                  <a:pt x="2316" y="0"/>
                </a:cubicBezTo>
                <a:close/>
              </a:path>
            </a:pathLst>
          </a:custGeom>
          <a:solidFill>
            <a:srgbClr val="284787"/>
          </a:solidFill>
          <a:ln w="9525" cap="flat" cmpd="sng">
            <a:solidFill>
              <a:srgbClr val="28478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8"/>
          <p:cNvSpPr/>
          <p:nvPr/>
        </p:nvSpPr>
        <p:spPr>
          <a:xfrm>
            <a:off x="4909854" y="4528167"/>
            <a:ext cx="176412" cy="176462"/>
          </a:xfrm>
          <a:custGeom>
            <a:avLst/>
            <a:gdLst/>
            <a:ahLst/>
            <a:cxnLst/>
            <a:rect l="l" t="t" r="r" b="b"/>
            <a:pathLst>
              <a:path w="4616" h="4617" extrusionOk="0">
                <a:moveTo>
                  <a:pt x="2301" y="255"/>
                </a:moveTo>
                <a:cubicBezTo>
                  <a:pt x="2390" y="255"/>
                  <a:pt x="2450" y="315"/>
                  <a:pt x="2450" y="389"/>
                </a:cubicBezTo>
                <a:cubicBezTo>
                  <a:pt x="2450" y="479"/>
                  <a:pt x="2390" y="539"/>
                  <a:pt x="2301" y="539"/>
                </a:cubicBezTo>
                <a:cubicBezTo>
                  <a:pt x="2226" y="539"/>
                  <a:pt x="2151" y="479"/>
                  <a:pt x="2151" y="389"/>
                </a:cubicBezTo>
                <a:cubicBezTo>
                  <a:pt x="2151" y="315"/>
                  <a:pt x="2226" y="255"/>
                  <a:pt x="2301" y="255"/>
                </a:cubicBezTo>
                <a:close/>
                <a:moveTo>
                  <a:pt x="389" y="1211"/>
                </a:moveTo>
                <a:cubicBezTo>
                  <a:pt x="479" y="1211"/>
                  <a:pt x="538" y="1270"/>
                  <a:pt x="538" y="1345"/>
                </a:cubicBezTo>
                <a:cubicBezTo>
                  <a:pt x="538" y="1435"/>
                  <a:pt x="479" y="1494"/>
                  <a:pt x="389" y="1494"/>
                </a:cubicBezTo>
                <a:cubicBezTo>
                  <a:pt x="314" y="1494"/>
                  <a:pt x="240" y="1435"/>
                  <a:pt x="240" y="1345"/>
                </a:cubicBezTo>
                <a:cubicBezTo>
                  <a:pt x="240" y="1270"/>
                  <a:pt x="314" y="1211"/>
                  <a:pt x="389" y="1211"/>
                </a:cubicBezTo>
                <a:close/>
                <a:moveTo>
                  <a:pt x="4212" y="1211"/>
                </a:moveTo>
                <a:cubicBezTo>
                  <a:pt x="4287" y="1211"/>
                  <a:pt x="4362" y="1270"/>
                  <a:pt x="4362" y="1345"/>
                </a:cubicBezTo>
                <a:cubicBezTo>
                  <a:pt x="4362" y="1435"/>
                  <a:pt x="4287" y="1494"/>
                  <a:pt x="4212" y="1494"/>
                </a:cubicBezTo>
                <a:cubicBezTo>
                  <a:pt x="4138" y="1494"/>
                  <a:pt x="4063" y="1435"/>
                  <a:pt x="4063" y="1345"/>
                </a:cubicBezTo>
                <a:cubicBezTo>
                  <a:pt x="4063" y="1270"/>
                  <a:pt x="4138" y="1211"/>
                  <a:pt x="4212" y="1211"/>
                </a:cubicBezTo>
                <a:close/>
                <a:moveTo>
                  <a:pt x="1942" y="718"/>
                </a:moveTo>
                <a:lnTo>
                  <a:pt x="1300" y="1674"/>
                </a:lnTo>
                <a:lnTo>
                  <a:pt x="792" y="1405"/>
                </a:lnTo>
                <a:cubicBezTo>
                  <a:pt x="792" y="1390"/>
                  <a:pt x="792" y="1375"/>
                  <a:pt x="792" y="1345"/>
                </a:cubicBezTo>
                <a:cubicBezTo>
                  <a:pt x="792" y="1330"/>
                  <a:pt x="792" y="1315"/>
                  <a:pt x="792" y="1300"/>
                </a:cubicBezTo>
                <a:lnTo>
                  <a:pt x="1942" y="718"/>
                </a:lnTo>
                <a:close/>
                <a:moveTo>
                  <a:pt x="2674" y="718"/>
                </a:moveTo>
                <a:lnTo>
                  <a:pt x="3824" y="1300"/>
                </a:lnTo>
                <a:cubicBezTo>
                  <a:pt x="3824" y="1315"/>
                  <a:pt x="3809" y="1330"/>
                  <a:pt x="3809" y="1345"/>
                </a:cubicBezTo>
                <a:cubicBezTo>
                  <a:pt x="3809" y="1375"/>
                  <a:pt x="3824" y="1390"/>
                  <a:pt x="3824" y="1405"/>
                </a:cubicBezTo>
                <a:lnTo>
                  <a:pt x="3301" y="1674"/>
                </a:lnTo>
                <a:lnTo>
                  <a:pt x="2674" y="718"/>
                </a:lnTo>
                <a:close/>
                <a:moveTo>
                  <a:pt x="2405" y="778"/>
                </a:moveTo>
                <a:lnTo>
                  <a:pt x="3077" y="1778"/>
                </a:lnTo>
                <a:lnTo>
                  <a:pt x="2584" y="2017"/>
                </a:lnTo>
                <a:cubicBezTo>
                  <a:pt x="2510" y="1957"/>
                  <a:pt x="2420" y="1913"/>
                  <a:pt x="2301" y="1913"/>
                </a:cubicBezTo>
                <a:cubicBezTo>
                  <a:pt x="2196" y="1913"/>
                  <a:pt x="2092" y="1957"/>
                  <a:pt x="2017" y="2017"/>
                </a:cubicBezTo>
                <a:lnTo>
                  <a:pt x="1539" y="1778"/>
                </a:lnTo>
                <a:lnTo>
                  <a:pt x="2196" y="778"/>
                </a:lnTo>
                <a:cubicBezTo>
                  <a:pt x="2226" y="792"/>
                  <a:pt x="2271" y="792"/>
                  <a:pt x="2301" y="792"/>
                </a:cubicBezTo>
                <a:cubicBezTo>
                  <a:pt x="2346" y="792"/>
                  <a:pt x="2375" y="792"/>
                  <a:pt x="2405" y="778"/>
                </a:cubicBezTo>
                <a:close/>
                <a:moveTo>
                  <a:pt x="762" y="1674"/>
                </a:moveTo>
                <a:lnTo>
                  <a:pt x="1166" y="1883"/>
                </a:lnTo>
                <a:lnTo>
                  <a:pt x="1031" y="2077"/>
                </a:lnTo>
                <a:lnTo>
                  <a:pt x="762" y="1674"/>
                </a:lnTo>
                <a:close/>
                <a:moveTo>
                  <a:pt x="3839" y="1674"/>
                </a:moveTo>
                <a:lnTo>
                  <a:pt x="3570" y="2077"/>
                </a:lnTo>
                <a:lnTo>
                  <a:pt x="3436" y="1883"/>
                </a:lnTo>
                <a:lnTo>
                  <a:pt x="3839" y="1674"/>
                </a:lnTo>
                <a:close/>
                <a:moveTo>
                  <a:pt x="2301" y="2167"/>
                </a:moveTo>
                <a:cubicBezTo>
                  <a:pt x="2390" y="2167"/>
                  <a:pt x="2450" y="2226"/>
                  <a:pt x="2450" y="2301"/>
                </a:cubicBezTo>
                <a:cubicBezTo>
                  <a:pt x="2450" y="2391"/>
                  <a:pt x="2390" y="2450"/>
                  <a:pt x="2301" y="2450"/>
                </a:cubicBezTo>
                <a:cubicBezTo>
                  <a:pt x="2226" y="2450"/>
                  <a:pt x="2151" y="2391"/>
                  <a:pt x="2151" y="2301"/>
                </a:cubicBezTo>
                <a:cubicBezTo>
                  <a:pt x="2151" y="2226"/>
                  <a:pt x="2226" y="2167"/>
                  <a:pt x="2301" y="2167"/>
                </a:cubicBezTo>
                <a:close/>
                <a:moveTo>
                  <a:pt x="1390" y="1987"/>
                </a:moveTo>
                <a:lnTo>
                  <a:pt x="1912" y="2256"/>
                </a:lnTo>
                <a:cubicBezTo>
                  <a:pt x="1912" y="2271"/>
                  <a:pt x="1897" y="2286"/>
                  <a:pt x="1897" y="2301"/>
                </a:cubicBezTo>
                <a:cubicBezTo>
                  <a:pt x="1897" y="2331"/>
                  <a:pt x="1912" y="2346"/>
                  <a:pt x="1912" y="2361"/>
                </a:cubicBezTo>
                <a:lnTo>
                  <a:pt x="1390" y="2615"/>
                </a:lnTo>
                <a:lnTo>
                  <a:pt x="1181" y="2301"/>
                </a:lnTo>
                <a:lnTo>
                  <a:pt x="1390" y="1987"/>
                </a:lnTo>
                <a:close/>
                <a:moveTo>
                  <a:pt x="3212" y="1987"/>
                </a:moveTo>
                <a:lnTo>
                  <a:pt x="3421" y="2301"/>
                </a:lnTo>
                <a:lnTo>
                  <a:pt x="3212" y="2615"/>
                </a:lnTo>
                <a:lnTo>
                  <a:pt x="2689" y="2361"/>
                </a:lnTo>
                <a:cubicBezTo>
                  <a:pt x="2704" y="2346"/>
                  <a:pt x="2704" y="2331"/>
                  <a:pt x="2704" y="2301"/>
                </a:cubicBezTo>
                <a:cubicBezTo>
                  <a:pt x="2704" y="2286"/>
                  <a:pt x="2704" y="2271"/>
                  <a:pt x="2689" y="2256"/>
                </a:cubicBezTo>
                <a:lnTo>
                  <a:pt x="3212" y="1987"/>
                </a:lnTo>
                <a:close/>
                <a:moveTo>
                  <a:pt x="1031" y="2540"/>
                </a:moveTo>
                <a:lnTo>
                  <a:pt x="1166" y="2734"/>
                </a:lnTo>
                <a:lnTo>
                  <a:pt x="762" y="2943"/>
                </a:lnTo>
                <a:lnTo>
                  <a:pt x="1031" y="2540"/>
                </a:lnTo>
                <a:close/>
                <a:moveTo>
                  <a:pt x="3570" y="2540"/>
                </a:moveTo>
                <a:lnTo>
                  <a:pt x="3839" y="2943"/>
                </a:lnTo>
                <a:lnTo>
                  <a:pt x="3436" y="2734"/>
                </a:lnTo>
                <a:lnTo>
                  <a:pt x="3570" y="2540"/>
                </a:lnTo>
                <a:close/>
                <a:moveTo>
                  <a:pt x="389" y="3108"/>
                </a:moveTo>
                <a:cubicBezTo>
                  <a:pt x="479" y="3108"/>
                  <a:pt x="538" y="3182"/>
                  <a:pt x="538" y="3257"/>
                </a:cubicBezTo>
                <a:cubicBezTo>
                  <a:pt x="538" y="3346"/>
                  <a:pt x="479" y="3406"/>
                  <a:pt x="389" y="3406"/>
                </a:cubicBezTo>
                <a:cubicBezTo>
                  <a:pt x="314" y="3406"/>
                  <a:pt x="240" y="3346"/>
                  <a:pt x="240" y="3257"/>
                </a:cubicBezTo>
                <a:cubicBezTo>
                  <a:pt x="240" y="3182"/>
                  <a:pt x="314" y="3108"/>
                  <a:pt x="389" y="3108"/>
                </a:cubicBezTo>
                <a:close/>
                <a:moveTo>
                  <a:pt x="4212" y="3108"/>
                </a:moveTo>
                <a:cubicBezTo>
                  <a:pt x="4287" y="3108"/>
                  <a:pt x="4362" y="3182"/>
                  <a:pt x="4362" y="3257"/>
                </a:cubicBezTo>
                <a:cubicBezTo>
                  <a:pt x="4362" y="3346"/>
                  <a:pt x="4287" y="3406"/>
                  <a:pt x="4212" y="3406"/>
                </a:cubicBezTo>
                <a:cubicBezTo>
                  <a:pt x="4138" y="3406"/>
                  <a:pt x="4063" y="3346"/>
                  <a:pt x="4063" y="3257"/>
                </a:cubicBezTo>
                <a:cubicBezTo>
                  <a:pt x="4063" y="3182"/>
                  <a:pt x="4138" y="3108"/>
                  <a:pt x="4212" y="3108"/>
                </a:cubicBezTo>
                <a:close/>
                <a:moveTo>
                  <a:pt x="2584" y="2585"/>
                </a:moveTo>
                <a:lnTo>
                  <a:pt x="3077" y="2839"/>
                </a:lnTo>
                <a:lnTo>
                  <a:pt x="2405" y="3839"/>
                </a:lnTo>
                <a:cubicBezTo>
                  <a:pt x="2375" y="3824"/>
                  <a:pt x="2346" y="3824"/>
                  <a:pt x="2301" y="3824"/>
                </a:cubicBezTo>
                <a:cubicBezTo>
                  <a:pt x="2271" y="3824"/>
                  <a:pt x="2226" y="3824"/>
                  <a:pt x="2196" y="3839"/>
                </a:cubicBezTo>
                <a:lnTo>
                  <a:pt x="1524" y="2839"/>
                </a:lnTo>
                <a:lnTo>
                  <a:pt x="2017" y="2585"/>
                </a:lnTo>
                <a:cubicBezTo>
                  <a:pt x="2092" y="2659"/>
                  <a:pt x="2196" y="2704"/>
                  <a:pt x="2301" y="2704"/>
                </a:cubicBezTo>
                <a:cubicBezTo>
                  <a:pt x="2420" y="2704"/>
                  <a:pt x="2510" y="2659"/>
                  <a:pt x="2584" y="2585"/>
                </a:cubicBezTo>
                <a:close/>
                <a:moveTo>
                  <a:pt x="1300" y="2943"/>
                </a:moveTo>
                <a:lnTo>
                  <a:pt x="1942" y="3899"/>
                </a:lnTo>
                <a:lnTo>
                  <a:pt x="792" y="3317"/>
                </a:lnTo>
                <a:cubicBezTo>
                  <a:pt x="792" y="3302"/>
                  <a:pt x="792" y="3287"/>
                  <a:pt x="792" y="3257"/>
                </a:cubicBezTo>
                <a:cubicBezTo>
                  <a:pt x="792" y="3242"/>
                  <a:pt x="792" y="3227"/>
                  <a:pt x="792" y="3212"/>
                </a:cubicBezTo>
                <a:lnTo>
                  <a:pt x="1300" y="2943"/>
                </a:lnTo>
                <a:close/>
                <a:moveTo>
                  <a:pt x="3301" y="2943"/>
                </a:moveTo>
                <a:lnTo>
                  <a:pt x="3824" y="3212"/>
                </a:lnTo>
                <a:cubicBezTo>
                  <a:pt x="3824" y="3227"/>
                  <a:pt x="3809" y="3242"/>
                  <a:pt x="3809" y="3257"/>
                </a:cubicBezTo>
                <a:cubicBezTo>
                  <a:pt x="3809" y="3287"/>
                  <a:pt x="3824" y="3302"/>
                  <a:pt x="3824" y="3317"/>
                </a:cubicBezTo>
                <a:lnTo>
                  <a:pt x="2674" y="3899"/>
                </a:lnTo>
                <a:lnTo>
                  <a:pt x="3301" y="2943"/>
                </a:lnTo>
                <a:close/>
                <a:moveTo>
                  <a:pt x="2301" y="4063"/>
                </a:moveTo>
                <a:cubicBezTo>
                  <a:pt x="2390" y="4063"/>
                  <a:pt x="2450" y="4138"/>
                  <a:pt x="2450" y="4213"/>
                </a:cubicBezTo>
                <a:cubicBezTo>
                  <a:pt x="2450" y="4302"/>
                  <a:pt x="2390" y="4362"/>
                  <a:pt x="2301" y="4362"/>
                </a:cubicBezTo>
                <a:cubicBezTo>
                  <a:pt x="2226" y="4362"/>
                  <a:pt x="2151" y="4302"/>
                  <a:pt x="2151" y="4213"/>
                </a:cubicBezTo>
                <a:cubicBezTo>
                  <a:pt x="2151" y="4138"/>
                  <a:pt x="2226" y="4063"/>
                  <a:pt x="2301" y="4063"/>
                </a:cubicBezTo>
                <a:close/>
                <a:moveTo>
                  <a:pt x="2301" y="1"/>
                </a:moveTo>
                <a:cubicBezTo>
                  <a:pt x="2077" y="1"/>
                  <a:pt x="1897" y="180"/>
                  <a:pt x="1897" y="389"/>
                </a:cubicBezTo>
                <a:cubicBezTo>
                  <a:pt x="1897" y="419"/>
                  <a:pt x="1912" y="434"/>
                  <a:pt x="1912" y="449"/>
                </a:cubicBezTo>
                <a:lnTo>
                  <a:pt x="673" y="1076"/>
                </a:lnTo>
                <a:cubicBezTo>
                  <a:pt x="598" y="1002"/>
                  <a:pt x="508" y="957"/>
                  <a:pt x="389" y="957"/>
                </a:cubicBezTo>
                <a:cubicBezTo>
                  <a:pt x="165" y="957"/>
                  <a:pt x="1" y="1136"/>
                  <a:pt x="1" y="1345"/>
                </a:cubicBezTo>
                <a:cubicBezTo>
                  <a:pt x="1" y="1569"/>
                  <a:pt x="165" y="1748"/>
                  <a:pt x="389" y="1748"/>
                </a:cubicBezTo>
                <a:cubicBezTo>
                  <a:pt x="434" y="1748"/>
                  <a:pt x="464" y="1748"/>
                  <a:pt x="493" y="1733"/>
                </a:cubicBezTo>
                <a:lnTo>
                  <a:pt x="882" y="2301"/>
                </a:lnTo>
                <a:lnTo>
                  <a:pt x="493" y="2883"/>
                </a:lnTo>
                <a:cubicBezTo>
                  <a:pt x="464" y="2869"/>
                  <a:pt x="434" y="2869"/>
                  <a:pt x="389" y="2869"/>
                </a:cubicBezTo>
                <a:cubicBezTo>
                  <a:pt x="165" y="2869"/>
                  <a:pt x="1" y="3048"/>
                  <a:pt x="1" y="3257"/>
                </a:cubicBezTo>
                <a:cubicBezTo>
                  <a:pt x="1" y="3481"/>
                  <a:pt x="165" y="3660"/>
                  <a:pt x="389" y="3660"/>
                </a:cubicBezTo>
                <a:cubicBezTo>
                  <a:pt x="508" y="3660"/>
                  <a:pt x="598" y="3615"/>
                  <a:pt x="673" y="3541"/>
                </a:cubicBezTo>
                <a:lnTo>
                  <a:pt x="1912" y="4168"/>
                </a:lnTo>
                <a:cubicBezTo>
                  <a:pt x="1912" y="4183"/>
                  <a:pt x="1897" y="4198"/>
                  <a:pt x="1897" y="4213"/>
                </a:cubicBezTo>
                <a:cubicBezTo>
                  <a:pt x="1897" y="4437"/>
                  <a:pt x="2077" y="4616"/>
                  <a:pt x="2301" y="4616"/>
                </a:cubicBezTo>
                <a:cubicBezTo>
                  <a:pt x="2525" y="4616"/>
                  <a:pt x="2704" y="4437"/>
                  <a:pt x="2704" y="4213"/>
                </a:cubicBezTo>
                <a:cubicBezTo>
                  <a:pt x="2704" y="4198"/>
                  <a:pt x="2704" y="4183"/>
                  <a:pt x="2689" y="4168"/>
                </a:cubicBezTo>
                <a:lnTo>
                  <a:pt x="3929" y="3541"/>
                </a:lnTo>
                <a:cubicBezTo>
                  <a:pt x="4003" y="3615"/>
                  <a:pt x="4108" y="3660"/>
                  <a:pt x="4212" y="3660"/>
                </a:cubicBezTo>
                <a:cubicBezTo>
                  <a:pt x="4437" y="3660"/>
                  <a:pt x="4616" y="3481"/>
                  <a:pt x="4616" y="3257"/>
                </a:cubicBezTo>
                <a:cubicBezTo>
                  <a:pt x="4616" y="3048"/>
                  <a:pt x="4437" y="2869"/>
                  <a:pt x="4212" y="2869"/>
                </a:cubicBezTo>
                <a:cubicBezTo>
                  <a:pt x="4183" y="2869"/>
                  <a:pt x="4138" y="2869"/>
                  <a:pt x="4108" y="2883"/>
                </a:cubicBezTo>
                <a:lnTo>
                  <a:pt x="3735" y="2301"/>
                </a:lnTo>
                <a:lnTo>
                  <a:pt x="4108" y="1733"/>
                </a:lnTo>
                <a:cubicBezTo>
                  <a:pt x="4138" y="1748"/>
                  <a:pt x="4183" y="1748"/>
                  <a:pt x="4212" y="1748"/>
                </a:cubicBezTo>
                <a:cubicBezTo>
                  <a:pt x="4437" y="1748"/>
                  <a:pt x="4616" y="1569"/>
                  <a:pt x="4616" y="1345"/>
                </a:cubicBezTo>
                <a:cubicBezTo>
                  <a:pt x="4616" y="1136"/>
                  <a:pt x="4437" y="957"/>
                  <a:pt x="4212" y="957"/>
                </a:cubicBezTo>
                <a:cubicBezTo>
                  <a:pt x="4108" y="957"/>
                  <a:pt x="4003" y="1002"/>
                  <a:pt x="3929" y="1076"/>
                </a:cubicBezTo>
                <a:lnTo>
                  <a:pt x="2689" y="449"/>
                </a:lnTo>
                <a:cubicBezTo>
                  <a:pt x="2704" y="434"/>
                  <a:pt x="2704" y="419"/>
                  <a:pt x="2704" y="389"/>
                </a:cubicBezTo>
                <a:cubicBezTo>
                  <a:pt x="2704" y="180"/>
                  <a:pt x="2525" y="1"/>
                  <a:pt x="2301" y="1"/>
                </a:cubicBezTo>
                <a:close/>
              </a:path>
            </a:pathLst>
          </a:custGeom>
          <a:solidFill>
            <a:srgbClr val="5EA9DE"/>
          </a:solidFill>
          <a:ln w="9525" cap="flat" cmpd="sng">
            <a:solidFill>
              <a:srgbClr val="5EA9DE"/>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6" name="Google Shape;376;p22"/>
          <p:cNvSpPr txBox="1"/>
          <p:nvPr/>
        </p:nvSpPr>
        <p:spPr>
          <a:xfrm>
            <a:off x="5931745" y="1980622"/>
            <a:ext cx="5082975" cy="418200"/>
          </a:xfrm>
          <a:prstGeom prst="rect">
            <a:avLst/>
          </a:prstGeom>
          <a:noFill/>
          <a:ln>
            <a:noFill/>
          </a:ln>
        </p:spPr>
        <p:txBody>
          <a:bodyPr spcFirstLastPara="1" wrap="square" lIns="54650" tIns="54650" rIns="54650" bIns="5465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fr" sz="2200" b="1" i="0" u="none" strike="noStrike" cap="none" dirty="0">
                <a:solidFill>
                  <a:srgbClr val="000000"/>
                </a:solidFill>
                <a:latin typeface="Oswald"/>
                <a:ea typeface="Oswald"/>
                <a:cs typeface="Oswald"/>
                <a:sym typeface="Oswald"/>
              </a:rPr>
              <a:t>OPEN CORE APPROACH</a:t>
            </a:r>
            <a:endParaRPr sz="2400" b="1" i="0" u="none" strike="noStrike" cap="none" dirty="0">
              <a:solidFill>
                <a:srgbClr val="000000"/>
              </a:solidFill>
              <a:latin typeface="Oswald"/>
              <a:ea typeface="Oswald"/>
              <a:cs typeface="Oswald"/>
              <a:sym typeface="Oswald"/>
            </a:endParaRPr>
          </a:p>
        </p:txBody>
      </p:sp>
      <p:pic>
        <p:nvPicPr>
          <p:cNvPr id="377" name="Google Shape;377;p22"/>
          <p:cNvPicPr preferRelativeResize="0"/>
          <p:nvPr/>
        </p:nvPicPr>
        <p:blipFill rotWithShape="1">
          <a:blip r:embed="rId3">
            <a:alphaModFix/>
          </a:blip>
          <a:srcRect b="20563"/>
          <a:stretch/>
        </p:blipFill>
        <p:spPr>
          <a:xfrm>
            <a:off x="5722472" y="4203844"/>
            <a:ext cx="1875394" cy="393750"/>
          </a:xfrm>
          <a:prstGeom prst="rect">
            <a:avLst/>
          </a:prstGeom>
          <a:noFill/>
          <a:ln>
            <a:noFill/>
          </a:ln>
        </p:spPr>
      </p:pic>
      <p:pic>
        <p:nvPicPr>
          <p:cNvPr id="378" name="Google Shape;378;p22"/>
          <p:cNvPicPr preferRelativeResize="0"/>
          <p:nvPr/>
        </p:nvPicPr>
        <p:blipFill rotWithShape="1">
          <a:blip r:embed="rId4">
            <a:alphaModFix/>
          </a:blip>
          <a:srcRect l="10896" r="13108"/>
          <a:stretch/>
        </p:blipFill>
        <p:spPr>
          <a:xfrm>
            <a:off x="32902" y="24109"/>
            <a:ext cx="2707664" cy="1376871"/>
          </a:xfrm>
          <a:prstGeom prst="rect">
            <a:avLst/>
          </a:prstGeom>
          <a:noFill/>
          <a:ln>
            <a:noFill/>
          </a:ln>
        </p:spPr>
      </p:pic>
      <p:sp>
        <p:nvSpPr>
          <p:cNvPr id="379" name="Google Shape;379;p22"/>
          <p:cNvSpPr txBox="1"/>
          <p:nvPr/>
        </p:nvSpPr>
        <p:spPr>
          <a:xfrm>
            <a:off x="5653341" y="2401439"/>
            <a:ext cx="3454800" cy="495600"/>
          </a:xfrm>
          <a:prstGeom prst="rect">
            <a:avLst/>
          </a:prstGeom>
          <a:noFill/>
          <a:ln>
            <a:noFill/>
          </a:ln>
        </p:spPr>
        <p:txBody>
          <a:bodyPr spcFirstLastPara="1" wrap="square" lIns="68575" tIns="68575" rIns="68575" bIns="68575" anchor="t" anchorCtr="0">
            <a:noAutofit/>
          </a:bodyPr>
          <a:lstStyle/>
          <a:p>
            <a:pPr marL="0" marR="0" lvl="0" indent="0" algn="l" rtl="0">
              <a:lnSpc>
                <a:spcPct val="114000"/>
              </a:lnSpc>
              <a:spcBef>
                <a:spcPts val="0"/>
              </a:spcBef>
              <a:spcAft>
                <a:spcPts val="0"/>
              </a:spcAft>
              <a:buClr>
                <a:srgbClr val="000000"/>
              </a:buClr>
              <a:buSzPts val="1400"/>
              <a:buFont typeface="Arial"/>
              <a:buNone/>
            </a:pPr>
            <a:r>
              <a:rPr lang="fr" sz="1400" b="0" i="0" u="none" strike="noStrike" cap="none">
                <a:solidFill>
                  <a:srgbClr val="666666"/>
                </a:solidFill>
                <a:latin typeface="Oswald"/>
                <a:ea typeface="Oswald"/>
                <a:cs typeface="Oswald"/>
                <a:sym typeface="Oswald"/>
              </a:rPr>
              <a:t>Powered by the Open-Source Framework Substra</a:t>
            </a:r>
            <a:endParaRPr sz="1400" b="0" i="0" u="none" strike="noStrike" cap="none">
              <a:solidFill>
                <a:srgbClr val="666666"/>
              </a:solidFill>
              <a:latin typeface="Oswald"/>
              <a:ea typeface="Oswald"/>
              <a:cs typeface="Oswald"/>
              <a:sym typeface="Oswald"/>
            </a:endParaRPr>
          </a:p>
        </p:txBody>
      </p:sp>
      <p:sp>
        <p:nvSpPr>
          <p:cNvPr id="380" name="Google Shape;380;p22"/>
          <p:cNvSpPr txBox="1"/>
          <p:nvPr/>
        </p:nvSpPr>
        <p:spPr>
          <a:xfrm>
            <a:off x="5349778" y="4646588"/>
            <a:ext cx="2371800" cy="258600"/>
          </a:xfrm>
          <a:prstGeom prst="rect">
            <a:avLst/>
          </a:prstGeom>
          <a:noFill/>
          <a:ln>
            <a:noFill/>
          </a:ln>
        </p:spPr>
        <p:txBody>
          <a:bodyPr spcFirstLastPara="1" wrap="square" lIns="68575" tIns="68575" rIns="68575" bIns="6857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fr" sz="1400" b="0" i="0" u="sng" strike="noStrike" cap="none">
                <a:solidFill>
                  <a:srgbClr val="0097A7"/>
                </a:solidFill>
                <a:latin typeface="Arial"/>
                <a:ea typeface="Arial"/>
                <a:cs typeface="Arial"/>
                <a:sym typeface="Arial"/>
                <a:hlinkClick r:id="rId5"/>
              </a:rPr>
              <a:t>GitHub SubstraFoundation</a:t>
            </a:r>
            <a:endParaRPr sz="1400" b="0" i="0" u="none" strike="noStrike" cap="none">
              <a:solidFill>
                <a:srgbClr val="000000"/>
              </a:solidFill>
              <a:latin typeface="Arial"/>
              <a:ea typeface="Arial"/>
              <a:cs typeface="Arial"/>
              <a:sym typeface="Arial"/>
            </a:endParaRPr>
          </a:p>
        </p:txBody>
      </p:sp>
      <p:sp>
        <p:nvSpPr>
          <p:cNvPr id="381" name="Google Shape;381;p22"/>
          <p:cNvSpPr/>
          <p:nvPr/>
        </p:nvSpPr>
        <p:spPr>
          <a:xfrm>
            <a:off x="1500272" y="2094919"/>
            <a:ext cx="4357500" cy="2914800"/>
          </a:xfrm>
          <a:prstGeom prst="ellipse">
            <a:avLst/>
          </a:prstGeom>
          <a:noFill/>
          <a:ln w="9525" cap="flat" cmpd="sng">
            <a:solidFill>
              <a:srgbClr val="E6037D"/>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5EA9DE"/>
              </a:solidFill>
              <a:latin typeface="Arial"/>
              <a:ea typeface="Arial"/>
              <a:cs typeface="Arial"/>
              <a:sym typeface="Arial"/>
            </a:endParaRPr>
          </a:p>
        </p:txBody>
      </p:sp>
      <p:sp>
        <p:nvSpPr>
          <p:cNvPr id="382" name="Google Shape;382;p22"/>
          <p:cNvSpPr/>
          <p:nvPr/>
        </p:nvSpPr>
        <p:spPr>
          <a:xfrm>
            <a:off x="2455359" y="3091613"/>
            <a:ext cx="2457300" cy="1870800"/>
          </a:xfrm>
          <a:prstGeom prst="ellipse">
            <a:avLst/>
          </a:prstGeom>
          <a:noFill/>
          <a:ln w="9525" cap="flat" cmpd="sng">
            <a:solidFill>
              <a:srgbClr val="0097A7"/>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97A7"/>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fr" sz="1200" b="1" i="0" u="none" strike="noStrike" cap="none">
                <a:solidFill>
                  <a:srgbClr val="5EA9DE"/>
                </a:solidFill>
                <a:latin typeface="Arial"/>
                <a:ea typeface="Arial"/>
                <a:cs typeface="Arial"/>
                <a:sym typeface="Arial"/>
              </a:rPr>
              <a:t>OPEN SOURCE</a:t>
            </a:r>
            <a:endParaRPr sz="1200" b="1" i="0" u="none" strike="noStrike" cap="none">
              <a:solidFill>
                <a:srgbClr val="5EA9DE"/>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fr" sz="1200" b="0" i="0" u="none" strike="noStrike" cap="none">
                <a:solidFill>
                  <a:srgbClr val="0097A7"/>
                </a:solidFill>
                <a:latin typeface="Arial"/>
                <a:ea typeface="Arial"/>
                <a:cs typeface="Arial"/>
                <a:sym typeface="Arial"/>
              </a:rPr>
              <a:t>Setup of network nodes</a:t>
            </a:r>
            <a:endParaRPr sz="1200" b="0" i="0" u="none" strike="noStrike" cap="none">
              <a:solidFill>
                <a:srgbClr val="0097A7"/>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fr" sz="1200" b="0" i="0" u="none" strike="noStrike" cap="none">
                <a:solidFill>
                  <a:srgbClr val="5EA9DE"/>
                </a:solidFill>
                <a:latin typeface="Arial"/>
                <a:ea typeface="Arial"/>
                <a:cs typeface="Arial"/>
                <a:sym typeface="Arial"/>
              </a:rPr>
              <a:t>Trustless traceability and orchestration</a:t>
            </a:r>
            <a:br>
              <a:rPr lang="fr" sz="1200" b="0" i="0" u="none" strike="noStrike" cap="none">
                <a:solidFill>
                  <a:srgbClr val="000000"/>
                </a:solidFill>
                <a:latin typeface="Arial"/>
                <a:ea typeface="Arial"/>
                <a:cs typeface="Arial"/>
                <a:sym typeface="Arial"/>
              </a:rPr>
            </a:br>
            <a:r>
              <a:rPr lang="fr" sz="1200" b="0" i="0" u="none" strike="noStrike" cap="none">
                <a:solidFill>
                  <a:srgbClr val="0097A7"/>
                </a:solidFill>
                <a:latin typeface="Arial"/>
                <a:ea typeface="Arial"/>
                <a:cs typeface="Arial"/>
                <a:sym typeface="Arial"/>
              </a:rPr>
              <a:t>Execution of ML tasks</a:t>
            </a:r>
            <a:br>
              <a:rPr lang="fr" sz="1200" b="0" i="0" u="none" strike="noStrike" cap="none">
                <a:solidFill>
                  <a:srgbClr val="000000"/>
                </a:solidFill>
                <a:latin typeface="Arial"/>
                <a:ea typeface="Arial"/>
                <a:cs typeface="Arial"/>
                <a:sym typeface="Arial"/>
              </a:rPr>
            </a:br>
            <a:r>
              <a:rPr lang="fr" sz="1200" b="0" i="0" u="none" strike="noStrike" cap="none">
                <a:solidFill>
                  <a:srgbClr val="5EA9DE"/>
                </a:solidFill>
                <a:latin typeface="Arial"/>
                <a:ea typeface="Arial"/>
                <a:cs typeface="Arial"/>
                <a:sym typeface="Arial"/>
              </a:rPr>
              <a:t>Simple programmatic interfaces</a:t>
            </a:r>
            <a:endParaRPr sz="1200" b="0" i="0" u="none" strike="noStrike" cap="none">
              <a:solidFill>
                <a:srgbClr val="5EA9DE"/>
              </a:solidFill>
              <a:latin typeface="Arial"/>
              <a:ea typeface="Arial"/>
              <a:cs typeface="Arial"/>
              <a:sym typeface="Arial"/>
            </a:endParaRPr>
          </a:p>
        </p:txBody>
      </p:sp>
      <p:sp>
        <p:nvSpPr>
          <p:cNvPr id="383" name="Google Shape;383;p22"/>
          <p:cNvSpPr txBox="1"/>
          <p:nvPr/>
        </p:nvSpPr>
        <p:spPr>
          <a:xfrm>
            <a:off x="2942859" y="2144625"/>
            <a:ext cx="1472400" cy="3282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 sz="1200" b="0" i="0" u="none" strike="noStrike" cap="none">
                <a:solidFill>
                  <a:srgbClr val="E6037D"/>
                </a:solidFill>
                <a:latin typeface="Arial"/>
                <a:ea typeface="Arial"/>
                <a:cs typeface="Arial"/>
                <a:sym typeface="Arial"/>
              </a:rPr>
              <a:t>Secure aggregation</a:t>
            </a:r>
            <a:endParaRPr sz="1200" b="0" i="0" u="none" strike="noStrike" cap="none">
              <a:solidFill>
                <a:srgbClr val="E6037D"/>
              </a:solidFill>
              <a:latin typeface="Arial"/>
              <a:ea typeface="Arial"/>
              <a:cs typeface="Arial"/>
              <a:sym typeface="Arial"/>
            </a:endParaRPr>
          </a:p>
        </p:txBody>
      </p:sp>
      <p:sp>
        <p:nvSpPr>
          <p:cNvPr id="384" name="Google Shape;384;p22"/>
          <p:cNvSpPr txBox="1"/>
          <p:nvPr/>
        </p:nvSpPr>
        <p:spPr>
          <a:xfrm rot="-2089835">
            <a:off x="1400617" y="2320421"/>
            <a:ext cx="1308409" cy="328226"/>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 sz="1200" b="1" i="0" u="none" strike="noStrike" cap="none">
                <a:solidFill>
                  <a:srgbClr val="E6037D"/>
                </a:solidFill>
                <a:latin typeface="Arial"/>
                <a:ea typeface="Arial"/>
                <a:cs typeface="Arial"/>
                <a:sym typeface="Arial"/>
              </a:rPr>
              <a:t>PROPRIETARY</a:t>
            </a:r>
            <a:endParaRPr sz="1200" b="1" i="0" u="none" strike="noStrike" cap="none">
              <a:solidFill>
                <a:srgbClr val="E6037D"/>
              </a:solidFill>
              <a:latin typeface="Arial"/>
              <a:ea typeface="Arial"/>
              <a:cs typeface="Arial"/>
              <a:sym typeface="Arial"/>
            </a:endParaRPr>
          </a:p>
        </p:txBody>
      </p:sp>
      <p:sp>
        <p:nvSpPr>
          <p:cNvPr id="385" name="Google Shape;385;p22"/>
          <p:cNvSpPr txBox="1"/>
          <p:nvPr/>
        </p:nvSpPr>
        <p:spPr>
          <a:xfrm>
            <a:off x="2741372" y="2505844"/>
            <a:ext cx="1875300" cy="4956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 sz="1200" b="0" i="0" u="none" strike="noStrike" cap="none">
                <a:solidFill>
                  <a:srgbClr val="E6037D"/>
                </a:solidFill>
                <a:latin typeface="Arial"/>
                <a:ea typeface="Arial"/>
                <a:cs typeface="Arial"/>
                <a:sym typeface="Arial"/>
              </a:rPr>
              <a:t>Charts to deploy the MELLODDY platform</a:t>
            </a:r>
            <a:endParaRPr sz="1200" b="0" i="0" u="none" strike="noStrike" cap="none">
              <a:solidFill>
                <a:srgbClr val="E6037D"/>
              </a:solidFill>
              <a:latin typeface="Arial"/>
              <a:ea typeface="Arial"/>
              <a:cs typeface="Arial"/>
              <a:sym typeface="Arial"/>
            </a:endParaRPr>
          </a:p>
        </p:txBody>
      </p:sp>
      <p:sp>
        <p:nvSpPr>
          <p:cNvPr id="2" name="Google Shape;268;p19">
            <a:extLst>
              <a:ext uri="{FF2B5EF4-FFF2-40B4-BE49-F238E27FC236}">
                <a16:creationId xmlns:a16="http://schemas.microsoft.com/office/drawing/2014/main" id="{8B7AFFC5-BE52-415E-903C-9A4D86188FA9}"/>
              </a:ext>
            </a:extLst>
          </p:cNvPr>
          <p:cNvSpPr txBox="1"/>
          <p:nvPr/>
        </p:nvSpPr>
        <p:spPr>
          <a:xfrm>
            <a:off x="5853797" y="444665"/>
            <a:ext cx="2496900" cy="461100"/>
          </a:xfrm>
          <a:prstGeom prst="rect">
            <a:avLst/>
          </a:prstGeom>
          <a:solidFill>
            <a:srgbClr val="1ABAE7"/>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700"/>
              <a:buFont typeface="Helvetica Neue"/>
              <a:buNone/>
            </a:pPr>
            <a:r>
              <a:rPr lang="fr" sz="1400" b="0" i="0" u="none" strike="noStrike" cap="none">
                <a:solidFill>
                  <a:srgbClr val="FFFFFF"/>
                </a:solidFill>
                <a:latin typeface="Oswald"/>
                <a:ea typeface="Oswald"/>
                <a:cs typeface="Oswald"/>
                <a:sym typeface="Oswald"/>
              </a:rPr>
              <a:t>Traceability</a:t>
            </a:r>
            <a:endParaRPr sz="1400" b="0" i="0" u="none" strike="noStrike" cap="none">
              <a:solidFill>
                <a:srgbClr val="000000"/>
              </a:solidFill>
              <a:latin typeface="Oswald"/>
              <a:ea typeface="Oswald"/>
              <a:cs typeface="Oswald"/>
              <a:sym typeface="Oswald"/>
            </a:endParaRPr>
          </a:p>
        </p:txBody>
      </p:sp>
      <p:sp>
        <p:nvSpPr>
          <p:cNvPr id="3" name="Google Shape;269;p19">
            <a:extLst>
              <a:ext uri="{FF2B5EF4-FFF2-40B4-BE49-F238E27FC236}">
                <a16:creationId xmlns:a16="http://schemas.microsoft.com/office/drawing/2014/main" id="{6516404B-6A03-4BB7-A084-A50A368161CB}"/>
              </a:ext>
            </a:extLst>
          </p:cNvPr>
          <p:cNvSpPr txBox="1"/>
          <p:nvPr/>
        </p:nvSpPr>
        <p:spPr>
          <a:xfrm>
            <a:off x="3050031" y="441122"/>
            <a:ext cx="2496900" cy="461100"/>
          </a:xfrm>
          <a:prstGeom prst="rect">
            <a:avLst/>
          </a:prstGeom>
          <a:solidFill>
            <a:srgbClr val="1ABAE7"/>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700"/>
              <a:buFont typeface="Helvetica Neue"/>
              <a:buNone/>
            </a:pPr>
            <a:r>
              <a:rPr lang="fr" sz="1400" b="0" i="0" u="none" strike="noStrike" cap="none">
                <a:solidFill>
                  <a:srgbClr val="FFFFFF"/>
                </a:solidFill>
                <a:latin typeface="Oswald"/>
                <a:ea typeface="Oswald"/>
                <a:cs typeface="Oswald"/>
                <a:sym typeface="Oswald"/>
              </a:rPr>
              <a:t>Privacy</a:t>
            </a:r>
            <a:endParaRPr sz="1400" b="0" i="0" u="none" strike="noStrike" cap="none">
              <a:solidFill>
                <a:srgbClr val="000000"/>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0"/>
          <p:cNvSpPr txBox="1">
            <a:spLocks noGrp="1"/>
          </p:cNvSpPr>
          <p:nvPr>
            <p:ph type="title"/>
          </p:nvPr>
        </p:nvSpPr>
        <p:spPr>
          <a:xfrm>
            <a:off x="252498" y="167975"/>
            <a:ext cx="4573200" cy="3324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fr"/>
              <a:t>ASSETS</a:t>
            </a:r>
            <a:endParaRPr/>
          </a:p>
        </p:txBody>
      </p:sp>
      <p:sp>
        <p:nvSpPr>
          <p:cNvPr id="277" name="Google Shape;277;p20"/>
          <p:cNvSpPr/>
          <p:nvPr/>
        </p:nvSpPr>
        <p:spPr>
          <a:xfrm>
            <a:off x="2329633" y="1468164"/>
            <a:ext cx="4628700" cy="2998200"/>
          </a:xfrm>
          <a:prstGeom prst="ellipse">
            <a:avLst/>
          </a:prstGeom>
          <a:noFill/>
          <a:ln w="38100" cap="flat" cmpd="sng">
            <a:solidFill>
              <a:srgbClr val="15B4B6"/>
            </a:solidFill>
            <a:prstDash val="dash"/>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0"/>
          <p:cNvSpPr/>
          <p:nvPr/>
        </p:nvSpPr>
        <p:spPr>
          <a:xfrm>
            <a:off x="5080377" y="1220621"/>
            <a:ext cx="1155266" cy="820467"/>
          </a:xfrm>
          <a:custGeom>
            <a:avLst/>
            <a:gdLst/>
            <a:ahLst/>
            <a:cxnLst/>
            <a:rect l="l" t="t" r="r" b="b"/>
            <a:pathLst>
              <a:path w="20358" h="13861" fill="none" extrusionOk="0">
                <a:moveTo>
                  <a:pt x="912" y="0"/>
                </a:moveTo>
                <a:lnTo>
                  <a:pt x="19447" y="0"/>
                </a:lnTo>
                <a:cubicBezTo>
                  <a:pt x="19955" y="0"/>
                  <a:pt x="20358" y="508"/>
                  <a:pt x="20358" y="1135"/>
                </a:cubicBezTo>
                <a:lnTo>
                  <a:pt x="20358" y="12741"/>
                </a:lnTo>
                <a:cubicBezTo>
                  <a:pt x="20358" y="13368"/>
                  <a:pt x="19955" y="13861"/>
                  <a:pt x="19447" y="13861"/>
                </a:cubicBezTo>
                <a:lnTo>
                  <a:pt x="912" y="13861"/>
                </a:lnTo>
                <a:cubicBezTo>
                  <a:pt x="404" y="13861"/>
                  <a:pt x="0" y="13368"/>
                  <a:pt x="0" y="12741"/>
                </a:cubicBezTo>
                <a:lnTo>
                  <a:pt x="0" y="1135"/>
                </a:lnTo>
                <a:cubicBezTo>
                  <a:pt x="0" y="508"/>
                  <a:pt x="404" y="0"/>
                  <a:pt x="912" y="0"/>
                </a:cubicBezTo>
                <a:close/>
              </a:path>
            </a:pathLst>
          </a:custGeom>
          <a:noFill/>
          <a:ln w="9525" cap="flat" cmpd="sng">
            <a:solidFill>
              <a:srgbClr val="28478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0"/>
          <p:cNvSpPr/>
          <p:nvPr/>
        </p:nvSpPr>
        <p:spPr>
          <a:xfrm>
            <a:off x="2968972" y="1220621"/>
            <a:ext cx="1155266" cy="820467"/>
          </a:xfrm>
          <a:custGeom>
            <a:avLst/>
            <a:gdLst/>
            <a:ahLst/>
            <a:cxnLst/>
            <a:rect l="l" t="t" r="r" b="b"/>
            <a:pathLst>
              <a:path w="20358" h="13861" fill="none" extrusionOk="0">
                <a:moveTo>
                  <a:pt x="897" y="0"/>
                </a:moveTo>
                <a:lnTo>
                  <a:pt x="19447" y="0"/>
                </a:lnTo>
                <a:cubicBezTo>
                  <a:pt x="19955" y="0"/>
                  <a:pt x="20358" y="508"/>
                  <a:pt x="20358" y="1135"/>
                </a:cubicBezTo>
                <a:lnTo>
                  <a:pt x="20358" y="12741"/>
                </a:lnTo>
                <a:cubicBezTo>
                  <a:pt x="20358" y="13368"/>
                  <a:pt x="19955" y="13861"/>
                  <a:pt x="19447" y="13861"/>
                </a:cubicBezTo>
                <a:lnTo>
                  <a:pt x="897" y="13861"/>
                </a:lnTo>
                <a:cubicBezTo>
                  <a:pt x="404" y="13861"/>
                  <a:pt x="0" y="13368"/>
                  <a:pt x="0" y="12741"/>
                </a:cubicBezTo>
                <a:lnTo>
                  <a:pt x="0" y="1135"/>
                </a:lnTo>
                <a:cubicBezTo>
                  <a:pt x="0" y="508"/>
                  <a:pt x="404" y="0"/>
                  <a:pt x="897" y="0"/>
                </a:cubicBezTo>
                <a:close/>
              </a:path>
            </a:pathLst>
          </a:custGeom>
          <a:noFill/>
          <a:ln w="9525" cap="flat" cmpd="sng">
            <a:solidFill>
              <a:srgbClr val="28478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0"/>
          <p:cNvSpPr/>
          <p:nvPr/>
        </p:nvSpPr>
        <p:spPr>
          <a:xfrm>
            <a:off x="3056255" y="1552159"/>
            <a:ext cx="284872" cy="297087"/>
          </a:xfrm>
          <a:custGeom>
            <a:avLst/>
            <a:gdLst/>
            <a:ahLst/>
            <a:cxnLst/>
            <a:rect l="l" t="t" r="r" b="b"/>
            <a:pathLst>
              <a:path w="5020" h="5019" extrusionOk="0">
                <a:moveTo>
                  <a:pt x="2510" y="1673"/>
                </a:moveTo>
                <a:cubicBezTo>
                  <a:pt x="2749" y="1673"/>
                  <a:pt x="2943" y="1748"/>
                  <a:pt x="3107" y="1912"/>
                </a:cubicBezTo>
                <a:cubicBezTo>
                  <a:pt x="3272" y="2076"/>
                  <a:pt x="3346" y="2271"/>
                  <a:pt x="3346" y="2509"/>
                </a:cubicBezTo>
                <a:cubicBezTo>
                  <a:pt x="3346" y="2734"/>
                  <a:pt x="3272" y="2928"/>
                  <a:pt x="3107" y="3092"/>
                </a:cubicBezTo>
                <a:cubicBezTo>
                  <a:pt x="2943" y="3256"/>
                  <a:pt x="2749" y="3346"/>
                  <a:pt x="2510" y="3346"/>
                </a:cubicBezTo>
                <a:cubicBezTo>
                  <a:pt x="2286" y="3346"/>
                  <a:pt x="2077" y="3256"/>
                  <a:pt x="1913" y="3092"/>
                </a:cubicBezTo>
                <a:cubicBezTo>
                  <a:pt x="1748" y="2928"/>
                  <a:pt x="1674" y="2734"/>
                  <a:pt x="1674" y="2509"/>
                </a:cubicBezTo>
                <a:cubicBezTo>
                  <a:pt x="1674" y="2271"/>
                  <a:pt x="1748" y="2076"/>
                  <a:pt x="1913" y="1912"/>
                </a:cubicBezTo>
                <a:cubicBezTo>
                  <a:pt x="2077" y="1748"/>
                  <a:pt x="2286" y="1673"/>
                  <a:pt x="2510" y="1673"/>
                </a:cubicBezTo>
                <a:close/>
                <a:moveTo>
                  <a:pt x="2152" y="0"/>
                </a:moveTo>
                <a:cubicBezTo>
                  <a:pt x="2077" y="0"/>
                  <a:pt x="2047" y="30"/>
                  <a:pt x="2032" y="90"/>
                </a:cubicBezTo>
                <a:cubicBezTo>
                  <a:pt x="2002" y="194"/>
                  <a:pt x="1972" y="404"/>
                  <a:pt x="1927" y="687"/>
                </a:cubicBezTo>
                <a:cubicBezTo>
                  <a:pt x="1838" y="732"/>
                  <a:pt x="1733" y="762"/>
                  <a:pt x="1644" y="822"/>
                </a:cubicBezTo>
                <a:lnTo>
                  <a:pt x="1181" y="463"/>
                </a:lnTo>
                <a:cubicBezTo>
                  <a:pt x="1151" y="448"/>
                  <a:pt x="1136" y="433"/>
                  <a:pt x="1106" y="433"/>
                </a:cubicBezTo>
                <a:cubicBezTo>
                  <a:pt x="1046" y="433"/>
                  <a:pt x="957" y="508"/>
                  <a:pt x="792" y="672"/>
                </a:cubicBezTo>
                <a:cubicBezTo>
                  <a:pt x="628" y="822"/>
                  <a:pt x="524" y="941"/>
                  <a:pt x="464" y="1016"/>
                </a:cubicBezTo>
                <a:cubicBezTo>
                  <a:pt x="449" y="1046"/>
                  <a:pt x="434" y="1076"/>
                  <a:pt x="434" y="1091"/>
                </a:cubicBezTo>
                <a:cubicBezTo>
                  <a:pt x="434" y="1120"/>
                  <a:pt x="449" y="1150"/>
                  <a:pt x="479" y="1180"/>
                </a:cubicBezTo>
                <a:cubicBezTo>
                  <a:pt x="613" y="1359"/>
                  <a:pt x="733" y="1509"/>
                  <a:pt x="822" y="1628"/>
                </a:cubicBezTo>
                <a:cubicBezTo>
                  <a:pt x="762" y="1733"/>
                  <a:pt x="733" y="1822"/>
                  <a:pt x="703" y="1927"/>
                </a:cubicBezTo>
                <a:lnTo>
                  <a:pt x="90" y="2017"/>
                </a:lnTo>
                <a:cubicBezTo>
                  <a:pt x="60" y="2017"/>
                  <a:pt x="46" y="2032"/>
                  <a:pt x="31" y="2061"/>
                </a:cubicBezTo>
                <a:cubicBezTo>
                  <a:pt x="1" y="2091"/>
                  <a:pt x="1" y="2106"/>
                  <a:pt x="1" y="2136"/>
                </a:cubicBezTo>
                <a:lnTo>
                  <a:pt x="1" y="2868"/>
                </a:lnTo>
                <a:cubicBezTo>
                  <a:pt x="1" y="2898"/>
                  <a:pt x="1" y="2913"/>
                  <a:pt x="31" y="2943"/>
                </a:cubicBezTo>
                <a:cubicBezTo>
                  <a:pt x="46" y="2958"/>
                  <a:pt x="60" y="2972"/>
                  <a:pt x="90" y="2987"/>
                </a:cubicBezTo>
                <a:lnTo>
                  <a:pt x="688" y="3062"/>
                </a:lnTo>
                <a:cubicBezTo>
                  <a:pt x="718" y="3182"/>
                  <a:pt x="762" y="3286"/>
                  <a:pt x="822" y="3391"/>
                </a:cubicBezTo>
                <a:cubicBezTo>
                  <a:pt x="792" y="3450"/>
                  <a:pt x="733" y="3525"/>
                  <a:pt x="643" y="3630"/>
                </a:cubicBezTo>
                <a:cubicBezTo>
                  <a:pt x="568" y="3719"/>
                  <a:pt x="509" y="3794"/>
                  <a:pt x="479" y="3839"/>
                </a:cubicBezTo>
                <a:cubicBezTo>
                  <a:pt x="464" y="3869"/>
                  <a:pt x="464" y="3884"/>
                  <a:pt x="464" y="3913"/>
                </a:cubicBezTo>
                <a:cubicBezTo>
                  <a:pt x="464" y="3943"/>
                  <a:pt x="464" y="3973"/>
                  <a:pt x="479" y="3988"/>
                </a:cubicBezTo>
                <a:cubicBezTo>
                  <a:pt x="568" y="4108"/>
                  <a:pt x="748" y="4287"/>
                  <a:pt x="1016" y="4541"/>
                </a:cubicBezTo>
                <a:cubicBezTo>
                  <a:pt x="1046" y="4571"/>
                  <a:pt x="1076" y="4571"/>
                  <a:pt x="1106" y="4571"/>
                </a:cubicBezTo>
                <a:cubicBezTo>
                  <a:pt x="1136" y="4571"/>
                  <a:pt x="1166" y="4571"/>
                  <a:pt x="1181" y="4541"/>
                </a:cubicBezTo>
                <a:lnTo>
                  <a:pt x="1644" y="4197"/>
                </a:lnTo>
                <a:cubicBezTo>
                  <a:pt x="1733" y="4242"/>
                  <a:pt x="1838" y="4287"/>
                  <a:pt x="1942" y="4317"/>
                </a:cubicBezTo>
                <a:lnTo>
                  <a:pt x="2032" y="4914"/>
                </a:lnTo>
                <a:cubicBezTo>
                  <a:pt x="2032" y="4944"/>
                  <a:pt x="2047" y="4974"/>
                  <a:pt x="2062" y="4989"/>
                </a:cubicBezTo>
                <a:cubicBezTo>
                  <a:pt x="2092" y="5004"/>
                  <a:pt x="2122" y="5019"/>
                  <a:pt x="2152" y="5019"/>
                </a:cubicBezTo>
                <a:lnTo>
                  <a:pt x="2868" y="5019"/>
                </a:lnTo>
                <a:cubicBezTo>
                  <a:pt x="2943" y="5019"/>
                  <a:pt x="2973" y="4989"/>
                  <a:pt x="2988" y="4929"/>
                </a:cubicBezTo>
                <a:cubicBezTo>
                  <a:pt x="3018" y="4825"/>
                  <a:pt x="3048" y="4615"/>
                  <a:pt x="3092" y="4317"/>
                </a:cubicBezTo>
                <a:cubicBezTo>
                  <a:pt x="3182" y="4287"/>
                  <a:pt x="3287" y="4242"/>
                  <a:pt x="3391" y="4197"/>
                </a:cubicBezTo>
                <a:lnTo>
                  <a:pt x="3839" y="4541"/>
                </a:lnTo>
                <a:cubicBezTo>
                  <a:pt x="3869" y="4571"/>
                  <a:pt x="3899" y="4571"/>
                  <a:pt x="3914" y="4571"/>
                </a:cubicBezTo>
                <a:cubicBezTo>
                  <a:pt x="3974" y="4571"/>
                  <a:pt x="4063" y="4496"/>
                  <a:pt x="4228" y="4347"/>
                </a:cubicBezTo>
                <a:cubicBezTo>
                  <a:pt x="4392" y="4197"/>
                  <a:pt x="4496" y="4078"/>
                  <a:pt x="4556" y="3988"/>
                </a:cubicBezTo>
                <a:cubicBezTo>
                  <a:pt x="4571" y="3973"/>
                  <a:pt x="4586" y="3943"/>
                  <a:pt x="4586" y="3913"/>
                </a:cubicBezTo>
                <a:cubicBezTo>
                  <a:pt x="4586" y="3884"/>
                  <a:pt x="4571" y="3854"/>
                  <a:pt x="4541" y="3839"/>
                </a:cubicBezTo>
                <a:cubicBezTo>
                  <a:pt x="4392" y="3645"/>
                  <a:pt x="4272" y="3495"/>
                  <a:pt x="4198" y="3376"/>
                </a:cubicBezTo>
                <a:cubicBezTo>
                  <a:pt x="4243" y="3301"/>
                  <a:pt x="4287" y="3197"/>
                  <a:pt x="4332" y="3092"/>
                </a:cubicBezTo>
                <a:lnTo>
                  <a:pt x="4930" y="2987"/>
                </a:lnTo>
                <a:cubicBezTo>
                  <a:pt x="4959" y="2987"/>
                  <a:pt x="4974" y="2972"/>
                  <a:pt x="4989" y="2958"/>
                </a:cubicBezTo>
                <a:cubicBezTo>
                  <a:pt x="5019" y="2928"/>
                  <a:pt x="5019" y="2898"/>
                  <a:pt x="5019" y="2883"/>
                </a:cubicBezTo>
                <a:lnTo>
                  <a:pt x="5019" y="2151"/>
                </a:lnTo>
                <a:cubicBezTo>
                  <a:pt x="5019" y="2121"/>
                  <a:pt x="5019" y="2091"/>
                  <a:pt x="4989" y="2076"/>
                </a:cubicBezTo>
                <a:cubicBezTo>
                  <a:pt x="4974" y="2046"/>
                  <a:pt x="4959" y="2032"/>
                  <a:pt x="4930" y="2032"/>
                </a:cubicBezTo>
                <a:lnTo>
                  <a:pt x="4332" y="1942"/>
                </a:lnTo>
                <a:cubicBezTo>
                  <a:pt x="4302" y="1837"/>
                  <a:pt x="4257" y="1733"/>
                  <a:pt x="4198" y="1613"/>
                </a:cubicBezTo>
                <a:cubicBezTo>
                  <a:pt x="4228" y="1569"/>
                  <a:pt x="4287" y="1494"/>
                  <a:pt x="4377" y="1389"/>
                </a:cubicBezTo>
                <a:cubicBezTo>
                  <a:pt x="4452" y="1285"/>
                  <a:pt x="4511" y="1225"/>
                  <a:pt x="4541" y="1165"/>
                </a:cubicBezTo>
                <a:cubicBezTo>
                  <a:pt x="4556" y="1150"/>
                  <a:pt x="4571" y="1120"/>
                  <a:pt x="4571" y="1091"/>
                </a:cubicBezTo>
                <a:cubicBezTo>
                  <a:pt x="4571" y="1061"/>
                  <a:pt x="4556" y="1046"/>
                  <a:pt x="4541" y="1031"/>
                </a:cubicBezTo>
                <a:cubicBezTo>
                  <a:pt x="4467" y="911"/>
                  <a:pt x="4287" y="732"/>
                  <a:pt x="4004" y="463"/>
                </a:cubicBezTo>
                <a:cubicBezTo>
                  <a:pt x="3974" y="448"/>
                  <a:pt x="3944" y="433"/>
                  <a:pt x="3914" y="433"/>
                </a:cubicBezTo>
                <a:cubicBezTo>
                  <a:pt x="3884" y="433"/>
                  <a:pt x="3854" y="448"/>
                  <a:pt x="3839" y="463"/>
                </a:cubicBezTo>
                <a:lnTo>
                  <a:pt x="3376" y="822"/>
                </a:lnTo>
                <a:cubicBezTo>
                  <a:pt x="3287" y="777"/>
                  <a:pt x="3197" y="732"/>
                  <a:pt x="3078" y="687"/>
                </a:cubicBezTo>
                <a:lnTo>
                  <a:pt x="2988" y="90"/>
                </a:lnTo>
                <a:cubicBezTo>
                  <a:pt x="2988" y="60"/>
                  <a:pt x="2973" y="45"/>
                  <a:pt x="2958" y="15"/>
                </a:cubicBezTo>
                <a:cubicBezTo>
                  <a:pt x="2928" y="0"/>
                  <a:pt x="2898" y="0"/>
                  <a:pt x="2868" y="0"/>
                </a:cubicBezTo>
                <a:close/>
              </a:path>
            </a:pathLst>
          </a:custGeom>
          <a:solidFill>
            <a:srgbClr val="00000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0"/>
          <p:cNvSpPr/>
          <p:nvPr/>
        </p:nvSpPr>
        <p:spPr>
          <a:xfrm>
            <a:off x="5862740" y="1552159"/>
            <a:ext cx="285667" cy="297087"/>
          </a:xfrm>
          <a:custGeom>
            <a:avLst/>
            <a:gdLst/>
            <a:ahLst/>
            <a:cxnLst/>
            <a:rect l="l" t="t" r="r" b="b"/>
            <a:pathLst>
              <a:path w="5034" h="5019" extrusionOk="0">
                <a:moveTo>
                  <a:pt x="2524" y="1673"/>
                </a:moveTo>
                <a:cubicBezTo>
                  <a:pt x="2748" y="1673"/>
                  <a:pt x="2943" y="1748"/>
                  <a:pt x="3107" y="1912"/>
                </a:cubicBezTo>
                <a:cubicBezTo>
                  <a:pt x="3271" y="2076"/>
                  <a:pt x="3361" y="2271"/>
                  <a:pt x="3361" y="2509"/>
                </a:cubicBezTo>
                <a:cubicBezTo>
                  <a:pt x="3361" y="2734"/>
                  <a:pt x="3271" y="2928"/>
                  <a:pt x="3107" y="3092"/>
                </a:cubicBezTo>
                <a:cubicBezTo>
                  <a:pt x="2943" y="3256"/>
                  <a:pt x="2748" y="3346"/>
                  <a:pt x="2524" y="3346"/>
                </a:cubicBezTo>
                <a:cubicBezTo>
                  <a:pt x="2285" y="3346"/>
                  <a:pt x="2091" y="3256"/>
                  <a:pt x="1927" y="3092"/>
                </a:cubicBezTo>
                <a:cubicBezTo>
                  <a:pt x="1763" y="2928"/>
                  <a:pt x="1673" y="2734"/>
                  <a:pt x="1673" y="2509"/>
                </a:cubicBezTo>
                <a:cubicBezTo>
                  <a:pt x="1673" y="2271"/>
                  <a:pt x="1763" y="2076"/>
                  <a:pt x="1927" y="1912"/>
                </a:cubicBezTo>
                <a:cubicBezTo>
                  <a:pt x="2091" y="1748"/>
                  <a:pt x="2285" y="1673"/>
                  <a:pt x="2524" y="1673"/>
                </a:cubicBezTo>
                <a:close/>
                <a:moveTo>
                  <a:pt x="2151" y="0"/>
                </a:moveTo>
                <a:cubicBezTo>
                  <a:pt x="2121" y="0"/>
                  <a:pt x="2091" y="0"/>
                  <a:pt x="2076" y="15"/>
                </a:cubicBezTo>
                <a:cubicBezTo>
                  <a:pt x="2046" y="45"/>
                  <a:pt x="2046" y="60"/>
                  <a:pt x="2031" y="90"/>
                </a:cubicBezTo>
                <a:lnTo>
                  <a:pt x="1942" y="687"/>
                </a:lnTo>
                <a:cubicBezTo>
                  <a:pt x="1837" y="732"/>
                  <a:pt x="1748" y="777"/>
                  <a:pt x="1658" y="822"/>
                </a:cubicBezTo>
                <a:lnTo>
                  <a:pt x="1180" y="463"/>
                </a:lnTo>
                <a:cubicBezTo>
                  <a:pt x="1165" y="448"/>
                  <a:pt x="1135" y="433"/>
                  <a:pt x="1105" y="433"/>
                </a:cubicBezTo>
                <a:cubicBezTo>
                  <a:pt x="1076" y="433"/>
                  <a:pt x="1046" y="448"/>
                  <a:pt x="1031" y="463"/>
                </a:cubicBezTo>
                <a:cubicBezTo>
                  <a:pt x="747" y="732"/>
                  <a:pt x="568" y="911"/>
                  <a:pt x="493" y="1031"/>
                </a:cubicBezTo>
                <a:cubicBezTo>
                  <a:pt x="478" y="1046"/>
                  <a:pt x="463" y="1061"/>
                  <a:pt x="463" y="1091"/>
                </a:cubicBezTo>
                <a:cubicBezTo>
                  <a:pt x="463" y="1120"/>
                  <a:pt x="478" y="1150"/>
                  <a:pt x="493" y="1165"/>
                </a:cubicBezTo>
                <a:cubicBezTo>
                  <a:pt x="523" y="1225"/>
                  <a:pt x="583" y="1285"/>
                  <a:pt x="657" y="1389"/>
                </a:cubicBezTo>
                <a:cubicBezTo>
                  <a:pt x="732" y="1494"/>
                  <a:pt x="792" y="1569"/>
                  <a:pt x="837" y="1613"/>
                </a:cubicBezTo>
                <a:cubicBezTo>
                  <a:pt x="777" y="1733"/>
                  <a:pt x="732" y="1837"/>
                  <a:pt x="702" y="1942"/>
                </a:cubicBezTo>
                <a:lnTo>
                  <a:pt x="105" y="2032"/>
                </a:lnTo>
                <a:cubicBezTo>
                  <a:pt x="75" y="2032"/>
                  <a:pt x="45" y="2046"/>
                  <a:pt x="30" y="2076"/>
                </a:cubicBezTo>
                <a:cubicBezTo>
                  <a:pt x="15" y="2091"/>
                  <a:pt x="0" y="2121"/>
                  <a:pt x="0" y="2151"/>
                </a:cubicBezTo>
                <a:lnTo>
                  <a:pt x="0" y="2883"/>
                </a:lnTo>
                <a:cubicBezTo>
                  <a:pt x="0" y="2898"/>
                  <a:pt x="15" y="2928"/>
                  <a:pt x="30" y="2958"/>
                </a:cubicBezTo>
                <a:cubicBezTo>
                  <a:pt x="45" y="2972"/>
                  <a:pt x="75" y="2987"/>
                  <a:pt x="105" y="2987"/>
                </a:cubicBezTo>
                <a:lnTo>
                  <a:pt x="702" y="3092"/>
                </a:lnTo>
                <a:cubicBezTo>
                  <a:pt x="747" y="3197"/>
                  <a:pt x="792" y="3301"/>
                  <a:pt x="837" y="3376"/>
                </a:cubicBezTo>
                <a:cubicBezTo>
                  <a:pt x="747" y="3495"/>
                  <a:pt x="642" y="3645"/>
                  <a:pt x="478" y="3839"/>
                </a:cubicBezTo>
                <a:cubicBezTo>
                  <a:pt x="463" y="3854"/>
                  <a:pt x="448" y="3884"/>
                  <a:pt x="448" y="3913"/>
                </a:cubicBezTo>
                <a:cubicBezTo>
                  <a:pt x="448" y="3943"/>
                  <a:pt x="463" y="3973"/>
                  <a:pt x="478" y="3988"/>
                </a:cubicBezTo>
                <a:cubicBezTo>
                  <a:pt x="538" y="4078"/>
                  <a:pt x="642" y="4197"/>
                  <a:pt x="807" y="4347"/>
                </a:cubicBezTo>
                <a:cubicBezTo>
                  <a:pt x="956" y="4496"/>
                  <a:pt x="1061" y="4571"/>
                  <a:pt x="1105" y="4571"/>
                </a:cubicBezTo>
                <a:cubicBezTo>
                  <a:pt x="1135" y="4571"/>
                  <a:pt x="1165" y="4571"/>
                  <a:pt x="1195" y="4541"/>
                </a:cubicBezTo>
                <a:lnTo>
                  <a:pt x="1643" y="4197"/>
                </a:lnTo>
                <a:cubicBezTo>
                  <a:pt x="1748" y="4242"/>
                  <a:pt x="1837" y="4287"/>
                  <a:pt x="1942" y="4317"/>
                </a:cubicBezTo>
                <a:cubicBezTo>
                  <a:pt x="1972" y="4615"/>
                  <a:pt x="2002" y="4825"/>
                  <a:pt x="2031" y="4929"/>
                </a:cubicBezTo>
                <a:cubicBezTo>
                  <a:pt x="2046" y="4989"/>
                  <a:pt x="2091" y="5019"/>
                  <a:pt x="2151" y="5019"/>
                </a:cubicBezTo>
                <a:lnTo>
                  <a:pt x="2883" y="5019"/>
                </a:lnTo>
                <a:cubicBezTo>
                  <a:pt x="2913" y="5019"/>
                  <a:pt x="2943" y="5004"/>
                  <a:pt x="2957" y="4989"/>
                </a:cubicBezTo>
                <a:cubicBezTo>
                  <a:pt x="2987" y="4974"/>
                  <a:pt x="3002" y="4944"/>
                  <a:pt x="3002" y="4914"/>
                </a:cubicBezTo>
                <a:lnTo>
                  <a:pt x="3092" y="4317"/>
                </a:lnTo>
                <a:cubicBezTo>
                  <a:pt x="3196" y="4287"/>
                  <a:pt x="3301" y="4242"/>
                  <a:pt x="3391" y="4197"/>
                </a:cubicBezTo>
                <a:lnTo>
                  <a:pt x="3839" y="4541"/>
                </a:lnTo>
                <a:cubicBezTo>
                  <a:pt x="3869" y="4571"/>
                  <a:pt x="3898" y="4571"/>
                  <a:pt x="3928" y="4571"/>
                </a:cubicBezTo>
                <a:cubicBezTo>
                  <a:pt x="3958" y="4571"/>
                  <a:pt x="3988" y="4571"/>
                  <a:pt x="4003" y="4541"/>
                </a:cubicBezTo>
                <a:cubicBezTo>
                  <a:pt x="4287" y="4287"/>
                  <a:pt x="4466" y="4108"/>
                  <a:pt x="4556" y="3988"/>
                </a:cubicBezTo>
                <a:cubicBezTo>
                  <a:pt x="4571" y="3973"/>
                  <a:pt x="4571" y="3943"/>
                  <a:pt x="4571" y="3913"/>
                </a:cubicBezTo>
                <a:cubicBezTo>
                  <a:pt x="4571" y="3884"/>
                  <a:pt x="4556" y="3869"/>
                  <a:pt x="4541" y="3839"/>
                </a:cubicBezTo>
                <a:cubicBezTo>
                  <a:pt x="4511" y="3794"/>
                  <a:pt x="4451" y="3719"/>
                  <a:pt x="4376" y="3630"/>
                </a:cubicBezTo>
                <a:cubicBezTo>
                  <a:pt x="4302" y="3525"/>
                  <a:pt x="4242" y="3450"/>
                  <a:pt x="4197" y="3391"/>
                </a:cubicBezTo>
                <a:cubicBezTo>
                  <a:pt x="4257" y="3286"/>
                  <a:pt x="4302" y="3182"/>
                  <a:pt x="4332" y="3062"/>
                </a:cubicBezTo>
                <a:lnTo>
                  <a:pt x="4929" y="2987"/>
                </a:lnTo>
                <a:cubicBezTo>
                  <a:pt x="4959" y="2972"/>
                  <a:pt x="4989" y="2958"/>
                  <a:pt x="5004" y="2943"/>
                </a:cubicBezTo>
                <a:cubicBezTo>
                  <a:pt x="5019" y="2913"/>
                  <a:pt x="5034" y="2898"/>
                  <a:pt x="5034" y="2868"/>
                </a:cubicBezTo>
                <a:lnTo>
                  <a:pt x="5034" y="2136"/>
                </a:lnTo>
                <a:cubicBezTo>
                  <a:pt x="5034" y="2106"/>
                  <a:pt x="5019" y="2091"/>
                  <a:pt x="5004" y="2061"/>
                </a:cubicBezTo>
                <a:cubicBezTo>
                  <a:pt x="4989" y="2032"/>
                  <a:pt x="4959" y="2017"/>
                  <a:pt x="4944" y="2017"/>
                </a:cubicBezTo>
                <a:lnTo>
                  <a:pt x="4332" y="1927"/>
                </a:lnTo>
                <a:cubicBezTo>
                  <a:pt x="4302" y="1822"/>
                  <a:pt x="4257" y="1733"/>
                  <a:pt x="4212" y="1628"/>
                </a:cubicBezTo>
                <a:cubicBezTo>
                  <a:pt x="4287" y="1509"/>
                  <a:pt x="4406" y="1359"/>
                  <a:pt x="4556" y="1180"/>
                </a:cubicBezTo>
                <a:cubicBezTo>
                  <a:pt x="4571" y="1150"/>
                  <a:pt x="4585" y="1120"/>
                  <a:pt x="4585" y="1091"/>
                </a:cubicBezTo>
                <a:cubicBezTo>
                  <a:pt x="4585" y="1076"/>
                  <a:pt x="4585" y="1046"/>
                  <a:pt x="4556" y="1016"/>
                </a:cubicBezTo>
                <a:cubicBezTo>
                  <a:pt x="4496" y="941"/>
                  <a:pt x="4391" y="822"/>
                  <a:pt x="4242" y="672"/>
                </a:cubicBezTo>
                <a:cubicBezTo>
                  <a:pt x="4078" y="508"/>
                  <a:pt x="3973" y="433"/>
                  <a:pt x="3928" y="433"/>
                </a:cubicBezTo>
                <a:cubicBezTo>
                  <a:pt x="3898" y="433"/>
                  <a:pt x="3869" y="448"/>
                  <a:pt x="3839" y="463"/>
                </a:cubicBezTo>
                <a:lnTo>
                  <a:pt x="3391" y="822"/>
                </a:lnTo>
                <a:cubicBezTo>
                  <a:pt x="3301" y="762"/>
                  <a:pt x="3196" y="732"/>
                  <a:pt x="3092" y="687"/>
                </a:cubicBezTo>
                <a:cubicBezTo>
                  <a:pt x="3062" y="404"/>
                  <a:pt x="3032" y="194"/>
                  <a:pt x="3002" y="90"/>
                </a:cubicBezTo>
                <a:cubicBezTo>
                  <a:pt x="2987" y="30"/>
                  <a:pt x="2943" y="0"/>
                  <a:pt x="2883" y="0"/>
                </a:cubicBezTo>
                <a:close/>
              </a:path>
            </a:pathLst>
          </a:custGeom>
          <a:solidFill>
            <a:srgbClr val="00000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0"/>
          <p:cNvSpPr/>
          <p:nvPr/>
        </p:nvSpPr>
        <p:spPr>
          <a:xfrm>
            <a:off x="3429845" y="1469430"/>
            <a:ext cx="284813" cy="341166"/>
          </a:xfrm>
          <a:prstGeom prst="flowChartMagneticDisk">
            <a:avLst/>
          </a:prstGeom>
          <a:solidFill>
            <a:srgbClr val="E6037D"/>
          </a:solidFill>
          <a:ln w="9525" cap="flat" cmpd="sng">
            <a:solidFill>
              <a:srgbClr val="F8F8F8"/>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0"/>
          <p:cNvSpPr/>
          <p:nvPr/>
        </p:nvSpPr>
        <p:spPr>
          <a:xfrm>
            <a:off x="5536069" y="1469430"/>
            <a:ext cx="284813" cy="341166"/>
          </a:xfrm>
          <a:prstGeom prst="flowChartMagneticDisk">
            <a:avLst/>
          </a:prstGeom>
          <a:solidFill>
            <a:srgbClr val="E6037D"/>
          </a:solidFill>
          <a:ln w="9525" cap="flat" cmpd="sng">
            <a:solidFill>
              <a:srgbClr val="F8F8F8"/>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0"/>
          <p:cNvSpPr/>
          <p:nvPr/>
        </p:nvSpPr>
        <p:spPr>
          <a:xfrm>
            <a:off x="4024249" y="2409239"/>
            <a:ext cx="1155266" cy="820467"/>
          </a:xfrm>
          <a:custGeom>
            <a:avLst/>
            <a:gdLst/>
            <a:ahLst/>
            <a:cxnLst/>
            <a:rect l="l" t="t" r="r" b="b"/>
            <a:pathLst>
              <a:path w="20358" h="13861" fill="none" extrusionOk="0">
                <a:moveTo>
                  <a:pt x="912" y="0"/>
                </a:moveTo>
                <a:lnTo>
                  <a:pt x="19462" y="0"/>
                </a:lnTo>
                <a:cubicBezTo>
                  <a:pt x="19955" y="0"/>
                  <a:pt x="20358" y="508"/>
                  <a:pt x="20358" y="1121"/>
                </a:cubicBezTo>
                <a:lnTo>
                  <a:pt x="20358" y="12726"/>
                </a:lnTo>
                <a:cubicBezTo>
                  <a:pt x="20358" y="13353"/>
                  <a:pt x="19955" y="13861"/>
                  <a:pt x="19462" y="13861"/>
                </a:cubicBezTo>
                <a:lnTo>
                  <a:pt x="912" y="13861"/>
                </a:lnTo>
                <a:cubicBezTo>
                  <a:pt x="404" y="13861"/>
                  <a:pt x="0" y="13353"/>
                  <a:pt x="0" y="12726"/>
                </a:cubicBezTo>
                <a:lnTo>
                  <a:pt x="0" y="1121"/>
                </a:lnTo>
                <a:cubicBezTo>
                  <a:pt x="0" y="508"/>
                  <a:pt x="404" y="0"/>
                  <a:pt x="912" y="0"/>
                </a:cubicBezTo>
                <a:close/>
              </a:path>
            </a:pathLst>
          </a:custGeom>
          <a:noFill/>
          <a:ln w="9525" cap="flat" cmpd="sng">
            <a:solidFill>
              <a:srgbClr val="000000"/>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0"/>
          <p:cNvSpPr/>
          <p:nvPr/>
        </p:nvSpPr>
        <p:spPr>
          <a:xfrm>
            <a:off x="4326714" y="2426395"/>
            <a:ext cx="284816" cy="298034"/>
          </a:xfrm>
          <a:custGeom>
            <a:avLst/>
            <a:gdLst/>
            <a:ahLst/>
            <a:cxnLst/>
            <a:rect l="l" t="t" r="r" b="b"/>
            <a:pathLst>
              <a:path w="5019" h="5035" extrusionOk="0">
                <a:moveTo>
                  <a:pt x="2510" y="1674"/>
                </a:moveTo>
                <a:cubicBezTo>
                  <a:pt x="2734" y="1674"/>
                  <a:pt x="2943" y="1763"/>
                  <a:pt x="3107" y="1927"/>
                </a:cubicBezTo>
                <a:cubicBezTo>
                  <a:pt x="3271" y="2092"/>
                  <a:pt x="3346" y="2286"/>
                  <a:pt x="3346" y="2510"/>
                </a:cubicBezTo>
                <a:cubicBezTo>
                  <a:pt x="3346" y="2749"/>
                  <a:pt x="3271" y="2943"/>
                  <a:pt x="3107" y="3107"/>
                </a:cubicBezTo>
                <a:cubicBezTo>
                  <a:pt x="2943" y="3272"/>
                  <a:pt x="2734" y="3346"/>
                  <a:pt x="2510" y="3346"/>
                </a:cubicBezTo>
                <a:cubicBezTo>
                  <a:pt x="2286" y="3346"/>
                  <a:pt x="2077" y="3272"/>
                  <a:pt x="1912" y="3107"/>
                </a:cubicBezTo>
                <a:cubicBezTo>
                  <a:pt x="1748" y="2943"/>
                  <a:pt x="1673" y="2749"/>
                  <a:pt x="1673" y="2510"/>
                </a:cubicBezTo>
                <a:cubicBezTo>
                  <a:pt x="1673" y="2286"/>
                  <a:pt x="1748" y="2092"/>
                  <a:pt x="1912" y="1927"/>
                </a:cubicBezTo>
                <a:cubicBezTo>
                  <a:pt x="2077" y="1763"/>
                  <a:pt x="2286" y="1674"/>
                  <a:pt x="2510" y="1674"/>
                </a:cubicBezTo>
                <a:close/>
                <a:moveTo>
                  <a:pt x="2151" y="1"/>
                </a:moveTo>
                <a:cubicBezTo>
                  <a:pt x="2077" y="1"/>
                  <a:pt x="2047" y="31"/>
                  <a:pt x="2032" y="90"/>
                </a:cubicBezTo>
                <a:cubicBezTo>
                  <a:pt x="2002" y="210"/>
                  <a:pt x="1972" y="404"/>
                  <a:pt x="1927" y="703"/>
                </a:cubicBezTo>
                <a:cubicBezTo>
                  <a:pt x="1838" y="733"/>
                  <a:pt x="1733" y="777"/>
                  <a:pt x="1643" y="822"/>
                </a:cubicBezTo>
                <a:lnTo>
                  <a:pt x="1180" y="479"/>
                </a:lnTo>
                <a:cubicBezTo>
                  <a:pt x="1151" y="449"/>
                  <a:pt x="1136" y="449"/>
                  <a:pt x="1106" y="449"/>
                </a:cubicBezTo>
                <a:cubicBezTo>
                  <a:pt x="1046" y="449"/>
                  <a:pt x="956" y="524"/>
                  <a:pt x="792" y="673"/>
                </a:cubicBezTo>
                <a:cubicBezTo>
                  <a:pt x="628" y="837"/>
                  <a:pt x="523" y="957"/>
                  <a:pt x="464" y="1031"/>
                </a:cubicBezTo>
                <a:cubicBezTo>
                  <a:pt x="449" y="1061"/>
                  <a:pt x="434" y="1091"/>
                  <a:pt x="434" y="1106"/>
                </a:cubicBezTo>
                <a:cubicBezTo>
                  <a:pt x="434" y="1136"/>
                  <a:pt x="449" y="1151"/>
                  <a:pt x="478" y="1181"/>
                </a:cubicBezTo>
                <a:cubicBezTo>
                  <a:pt x="613" y="1360"/>
                  <a:pt x="732" y="1509"/>
                  <a:pt x="822" y="1629"/>
                </a:cubicBezTo>
                <a:cubicBezTo>
                  <a:pt x="762" y="1733"/>
                  <a:pt x="732" y="1838"/>
                  <a:pt x="688" y="1942"/>
                </a:cubicBezTo>
                <a:lnTo>
                  <a:pt x="90" y="2032"/>
                </a:lnTo>
                <a:cubicBezTo>
                  <a:pt x="60" y="2032"/>
                  <a:pt x="45" y="2047"/>
                  <a:pt x="30" y="2077"/>
                </a:cubicBezTo>
                <a:cubicBezTo>
                  <a:pt x="1" y="2092"/>
                  <a:pt x="1" y="2122"/>
                  <a:pt x="1" y="2152"/>
                </a:cubicBezTo>
                <a:lnTo>
                  <a:pt x="1" y="2868"/>
                </a:lnTo>
                <a:cubicBezTo>
                  <a:pt x="1" y="2898"/>
                  <a:pt x="1" y="2928"/>
                  <a:pt x="30" y="2943"/>
                </a:cubicBezTo>
                <a:cubicBezTo>
                  <a:pt x="45" y="2973"/>
                  <a:pt x="60" y="2988"/>
                  <a:pt x="90" y="2988"/>
                </a:cubicBezTo>
                <a:lnTo>
                  <a:pt x="688" y="3078"/>
                </a:lnTo>
                <a:cubicBezTo>
                  <a:pt x="717" y="3182"/>
                  <a:pt x="762" y="3287"/>
                  <a:pt x="822" y="3406"/>
                </a:cubicBezTo>
                <a:cubicBezTo>
                  <a:pt x="792" y="3451"/>
                  <a:pt x="732" y="3541"/>
                  <a:pt x="643" y="3630"/>
                </a:cubicBezTo>
                <a:cubicBezTo>
                  <a:pt x="568" y="3735"/>
                  <a:pt x="508" y="3809"/>
                  <a:pt x="478" y="3854"/>
                </a:cubicBezTo>
                <a:cubicBezTo>
                  <a:pt x="464" y="3869"/>
                  <a:pt x="449" y="3899"/>
                  <a:pt x="449" y="3929"/>
                </a:cubicBezTo>
                <a:cubicBezTo>
                  <a:pt x="449" y="3959"/>
                  <a:pt x="464" y="3974"/>
                  <a:pt x="478" y="4004"/>
                </a:cubicBezTo>
                <a:cubicBezTo>
                  <a:pt x="568" y="4123"/>
                  <a:pt x="747" y="4302"/>
                  <a:pt x="1016" y="4556"/>
                </a:cubicBezTo>
                <a:cubicBezTo>
                  <a:pt x="1046" y="4571"/>
                  <a:pt x="1076" y="4586"/>
                  <a:pt x="1106" y="4586"/>
                </a:cubicBezTo>
                <a:cubicBezTo>
                  <a:pt x="1136" y="4586"/>
                  <a:pt x="1166" y="4571"/>
                  <a:pt x="1180" y="4556"/>
                </a:cubicBezTo>
                <a:lnTo>
                  <a:pt x="1643" y="4213"/>
                </a:lnTo>
                <a:cubicBezTo>
                  <a:pt x="1733" y="4257"/>
                  <a:pt x="1838" y="4287"/>
                  <a:pt x="1942" y="4332"/>
                </a:cubicBezTo>
                <a:lnTo>
                  <a:pt x="2032" y="4930"/>
                </a:lnTo>
                <a:cubicBezTo>
                  <a:pt x="2032" y="4959"/>
                  <a:pt x="2047" y="4974"/>
                  <a:pt x="2062" y="5004"/>
                </a:cubicBezTo>
                <a:cubicBezTo>
                  <a:pt x="2092" y="5019"/>
                  <a:pt x="2121" y="5034"/>
                  <a:pt x="2151" y="5034"/>
                </a:cubicBezTo>
                <a:lnTo>
                  <a:pt x="2868" y="5034"/>
                </a:lnTo>
                <a:cubicBezTo>
                  <a:pt x="2943" y="5034"/>
                  <a:pt x="2973" y="5004"/>
                  <a:pt x="2988" y="4930"/>
                </a:cubicBezTo>
                <a:cubicBezTo>
                  <a:pt x="3018" y="4825"/>
                  <a:pt x="3047" y="4631"/>
                  <a:pt x="3092" y="4332"/>
                </a:cubicBezTo>
                <a:cubicBezTo>
                  <a:pt x="3182" y="4287"/>
                  <a:pt x="3286" y="4257"/>
                  <a:pt x="3376" y="4198"/>
                </a:cubicBezTo>
                <a:lnTo>
                  <a:pt x="3839" y="4556"/>
                </a:lnTo>
                <a:cubicBezTo>
                  <a:pt x="3869" y="4571"/>
                  <a:pt x="3899" y="4586"/>
                  <a:pt x="3914" y="4586"/>
                </a:cubicBezTo>
                <a:cubicBezTo>
                  <a:pt x="3973" y="4586"/>
                  <a:pt x="4063" y="4511"/>
                  <a:pt x="4227" y="4347"/>
                </a:cubicBezTo>
                <a:cubicBezTo>
                  <a:pt x="4377" y="4198"/>
                  <a:pt x="4496" y="4078"/>
                  <a:pt x="4556" y="4004"/>
                </a:cubicBezTo>
                <a:cubicBezTo>
                  <a:pt x="4571" y="3974"/>
                  <a:pt x="4586" y="3959"/>
                  <a:pt x="4586" y="3929"/>
                </a:cubicBezTo>
                <a:cubicBezTo>
                  <a:pt x="4586" y="3899"/>
                  <a:pt x="4571" y="3869"/>
                  <a:pt x="4541" y="3839"/>
                </a:cubicBezTo>
                <a:cubicBezTo>
                  <a:pt x="4392" y="3645"/>
                  <a:pt x="4272" y="3496"/>
                  <a:pt x="4197" y="3391"/>
                </a:cubicBezTo>
                <a:cubicBezTo>
                  <a:pt x="4242" y="3317"/>
                  <a:pt x="4287" y="3212"/>
                  <a:pt x="4332" y="3092"/>
                </a:cubicBezTo>
                <a:lnTo>
                  <a:pt x="4929" y="3003"/>
                </a:lnTo>
                <a:cubicBezTo>
                  <a:pt x="4959" y="3003"/>
                  <a:pt x="4974" y="2988"/>
                  <a:pt x="4989" y="2958"/>
                </a:cubicBezTo>
                <a:cubicBezTo>
                  <a:pt x="5019" y="2943"/>
                  <a:pt x="5019" y="2913"/>
                  <a:pt x="5019" y="2883"/>
                </a:cubicBezTo>
                <a:lnTo>
                  <a:pt x="5019" y="2166"/>
                </a:lnTo>
                <a:cubicBezTo>
                  <a:pt x="5019" y="2137"/>
                  <a:pt x="5019" y="2107"/>
                  <a:pt x="4989" y="2077"/>
                </a:cubicBezTo>
                <a:cubicBezTo>
                  <a:pt x="4974" y="2062"/>
                  <a:pt x="4959" y="2047"/>
                  <a:pt x="4929" y="2047"/>
                </a:cubicBezTo>
                <a:lnTo>
                  <a:pt x="4332" y="1942"/>
                </a:lnTo>
                <a:cubicBezTo>
                  <a:pt x="4302" y="1838"/>
                  <a:pt x="4257" y="1733"/>
                  <a:pt x="4197" y="1629"/>
                </a:cubicBezTo>
                <a:cubicBezTo>
                  <a:pt x="4227" y="1569"/>
                  <a:pt x="4287" y="1494"/>
                  <a:pt x="4377" y="1405"/>
                </a:cubicBezTo>
                <a:cubicBezTo>
                  <a:pt x="4451" y="1300"/>
                  <a:pt x="4511" y="1225"/>
                  <a:pt x="4541" y="1181"/>
                </a:cubicBezTo>
                <a:cubicBezTo>
                  <a:pt x="4556" y="1151"/>
                  <a:pt x="4571" y="1136"/>
                  <a:pt x="4571" y="1106"/>
                </a:cubicBezTo>
                <a:cubicBezTo>
                  <a:pt x="4571" y="1076"/>
                  <a:pt x="4556" y="1046"/>
                  <a:pt x="4541" y="1031"/>
                </a:cubicBezTo>
                <a:cubicBezTo>
                  <a:pt x="4466" y="927"/>
                  <a:pt x="4287" y="733"/>
                  <a:pt x="4003" y="479"/>
                </a:cubicBezTo>
                <a:cubicBezTo>
                  <a:pt x="3973" y="449"/>
                  <a:pt x="3944" y="449"/>
                  <a:pt x="3914" y="449"/>
                </a:cubicBezTo>
                <a:cubicBezTo>
                  <a:pt x="3884" y="449"/>
                  <a:pt x="3854" y="449"/>
                  <a:pt x="3839" y="479"/>
                </a:cubicBezTo>
                <a:lnTo>
                  <a:pt x="3376" y="822"/>
                </a:lnTo>
                <a:cubicBezTo>
                  <a:pt x="3286" y="777"/>
                  <a:pt x="3182" y="733"/>
                  <a:pt x="3077" y="703"/>
                </a:cubicBezTo>
                <a:lnTo>
                  <a:pt x="2988" y="105"/>
                </a:lnTo>
                <a:cubicBezTo>
                  <a:pt x="2988" y="75"/>
                  <a:pt x="2973" y="46"/>
                  <a:pt x="2958" y="31"/>
                </a:cubicBezTo>
                <a:cubicBezTo>
                  <a:pt x="2928" y="16"/>
                  <a:pt x="2898" y="1"/>
                  <a:pt x="2868" y="1"/>
                </a:cubicBezTo>
                <a:close/>
              </a:path>
            </a:pathLst>
          </a:custGeom>
          <a:solidFill>
            <a:srgbClr val="00000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0"/>
          <p:cNvSpPr/>
          <p:nvPr/>
        </p:nvSpPr>
        <p:spPr>
          <a:xfrm>
            <a:off x="4695423" y="2438767"/>
            <a:ext cx="261946" cy="273292"/>
          </a:xfrm>
          <a:custGeom>
            <a:avLst/>
            <a:gdLst/>
            <a:ahLst/>
            <a:cxnLst/>
            <a:rect l="l" t="t" r="r" b="b"/>
            <a:pathLst>
              <a:path w="4616" h="4617" extrusionOk="0">
                <a:moveTo>
                  <a:pt x="2301" y="255"/>
                </a:moveTo>
                <a:cubicBezTo>
                  <a:pt x="2390" y="255"/>
                  <a:pt x="2450" y="315"/>
                  <a:pt x="2450" y="389"/>
                </a:cubicBezTo>
                <a:cubicBezTo>
                  <a:pt x="2450" y="479"/>
                  <a:pt x="2390" y="539"/>
                  <a:pt x="2301" y="539"/>
                </a:cubicBezTo>
                <a:cubicBezTo>
                  <a:pt x="2226" y="539"/>
                  <a:pt x="2151" y="479"/>
                  <a:pt x="2151" y="389"/>
                </a:cubicBezTo>
                <a:cubicBezTo>
                  <a:pt x="2151" y="315"/>
                  <a:pt x="2226" y="255"/>
                  <a:pt x="2301" y="255"/>
                </a:cubicBezTo>
                <a:close/>
                <a:moveTo>
                  <a:pt x="389" y="1211"/>
                </a:moveTo>
                <a:cubicBezTo>
                  <a:pt x="479" y="1211"/>
                  <a:pt x="538" y="1270"/>
                  <a:pt x="538" y="1345"/>
                </a:cubicBezTo>
                <a:cubicBezTo>
                  <a:pt x="538" y="1435"/>
                  <a:pt x="479" y="1494"/>
                  <a:pt x="389" y="1494"/>
                </a:cubicBezTo>
                <a:cubicBezTo>
                  <a:pt x="314" y="1494"/>
                  <a:pt x="240" y="1435"/>
                  <a:pt x="240" y="1345"/>
                </a:cubicBezTo>
                <a:cubicBezTo>
                  <a:pt x="240" y="1270"/>
                  <a:pt x="314" y="1211"/>
                  <a:pt x="389" y="1211"/>
                </a:cubicBezTo>
                <a:close/>
                <a:moveTo>
                  <a:pt x="4212" y="1211"/>
                </a:moveTo>
                <a:cubicBezTo>
                  <a:pt x="4287" y="1211"/>
                  <a:pt x="4362" y="1270"/>
                  <a:pt x="4362" y="1345"/>
                </a:cubicBezTo>
                <a:cubicBezTo>
                  <a:pt x="4362" y="1435"/>
                  <a:pt x="4287" y="1494"/>
                  <a:pt x="4212" y="1494"/>
                </a:cubicBezTo>
                <a:cubicBezTo>
                  <a:pt x="4138" y="1494"/>
                  <a:pt x="4063" y="1435"/>
                  <a:pt x="4063" y="1345"/>
                </a:cubicBezTo>
                <a:cubicBezTo>
                  <a:pt x="4063" y="1270"/>
                  <a:pt x="4138" y="1211"/>
                  <a:pt x="4212" y="1211"/>
                </a:cubicBezTo>
                <a:close/>
                <a:moveTo>
                  <a:pt x="1942" y="718"/>
                </a:moveTo>
                <a:lnTo>
                  <a:pt x="1300" y="1674"/>
                </a:lnTo>
                <a:lnTo>
                  <a:pt x="792" y="1405"/>
                </a:lnTo>
                <a:cubicBezTo>
                  <a:pt x="792" y="1390"/>
                  <a:pt x="792" y="1375"/>
                  <a:pt x="792" y="1345"/>
                </a:cubicBezTo>
                <a:cubicBezTo>
                  <a:pt x="792" y="1330"/>
                  <a:pt x="792" y="1315"/>
                  <a:pt x="792" y="1300"/>
                </a:cubicBezTo>
                <a:lnTo>
                  <a:pt x="1942" y="718"/>
                </a:lnTo>
                <a:close/>
                <a:moveTo>
                  <a:pt x="2674" y="718"/>
                </a:moveTo>
                <a:lnTo>
                  <a:pt x="3824" y="1300"/>
                </a:lnTo>
                <a:cubicBezTo>
                  <a:pt x="3824" y="1315"/>
                  <a:pt x="3809" y="1330"/>
                  <a:pt x="3809" y="1345"/>
                </a:cubicBezTo>
                <a:cubicBezTo>
                  <a:pt x="3809" y="1375"/>
                  <a:pt x="3824" y="1390"/>
                  <a:pt x="3824" y="1405"/>
                </a:cubicBezTo>
                <a:lnTo>
                  <a:pt x="3301" y="1674"/>
                </a:lnTo>
                <a:lnTo>
                  <a:pt x="2674" y="718"/>
                </a:lnTo>
                <a:close/>
                <a:moveTo>
                  <a:pt x="2405" y="778"/>
                </a:moveTo>
                <a:lnTo>
                  <a:pt x="3077" y="1778"/>
                </a:lnTo>
                <a:lnTo>
                  <a:pt x="2584" y="2017"/>
                </a:lnTo>
                <a:cubicBezTo>
                  <a:pt x="2510" y="1957"/>
                  <a:pt x="2420" y="1913"/>
                  <a:pt x="2301" y="1913"/>
                </a:cubicBezTo>
                <a:cubicBezTo>
                  <a:pt x="2196" y="1913"/>
                  <a:pt x="2092" y="1957"/>
                  <a:pt x="2017" y="2017"/>
                </a:cubicBezTo>
                <a:lnTo>
                  <a:pt x="1539" y="1778"/>
                </a:lnTo>
                <a:lnTo>
                  <a:pt x="2196" y="778"/>
                </a:lnTo>
                <a:cubicBezTo>
                  <a:pt x="2226" y="792"/>
                  <a:pt x="2271" y="792"/>
                  <a:pt x="2301" y="792"/>
                </a:cubicBezTo>
                <a:cubicBezTo>
                  <a:pt x="2346" y="792"/>
                  <a:pt x="2375" y="792"/>
                  <a:pt x="2405" y="778"/>
                </a:cubicBezTo>
                <a:close/>
                <a:moveTo>
                  <a:pt x="762" y="1674"/>
                </a:moveTo>
                <a:lnTo>
                  <a:pt x="1166" y="1883"/>
                </a:lnTo>
                <a:lnTo>
                  <a:pt x="1031" y="2077"/>
                </a:lnTo>
                <a:lnTo>
                  <a:pt x="762" y="1674"/>
                </a:lnTo>
                <a:close/>
                <a:moveTo>
                  <a:pt x="3839" y="1674"/>
                </a:moveTo>
                <a:lnTo>
                  <a:pt x="3570" y="2077"/>
                </a:lnTo>
                <a:lnTo>
                  <a:pt x="3436" y="1883"/>
                </a:lnTo>
                <a:lnTo>
                  <a:pt x="3839" y="1674"/>
                </a:lnTo>
                <a:close/>
                <a:moveTo>
                  <a:pt x="2301" y="2167"/>
                </a:moveTo>
                <a:cubicBezTo>
                  <a:pt x="2390" y="2167"/>
                  <a:pt x="2450" y="2226"/>
                  <a:pt x="2450" y="2301"/>
                </a:cubicBezTo>
                <a:cubicBezTo>
                  <a:pt x="2450" y="2391"/>
                  <a:pt x="2390" y="2450"/>
                  <a:pt x="2301" y="2450"/>
                </a:cubicBezTo>
                <a:cubicBezTo>
                  <a:pt x="2226" y="2450"/>
                  <a:pt x="2151" y="2391"/>
                  <a:pt x="2151" y="2301"/>
                </a:cubicBezTo>
                <a:cubicBezTo>
                  <a:pt x="2151" y="2226"/>
                  <a:pt x="2226" y="2167"/>
                  <a:pt x="2301" y="2167"/>
                </a:cubicBezTo>
                <a:close/>
                <a:moveTo>
                  <a:pt x="1390" y="1987"/>
                </a:moveTo>
                <a:lnTo>
                  <a:pt x="1912" y="2256"/>
                </a:lnTo>
                <a:cubicBezTo>
                  <a:pt x="1912" y="2271"/>
                  <a:pt x="1897" y="2286"/>
                  <a:pt x="1897" y="2301"/>
                </a:cubicBezTo>
                <a:cubicBezTo>
                  <a:pt x="1897" y="2331"/>
                  <a:pt x="1912" y="2346"/>
                  <a:pt x="1912" y="2361"/>
                </a:cubicBezTo>
                <a:lnTo>
                  <a:pt x="1390" y="2615"/>
                </a:lnTo>
                <a:lnTo>
                  <a:pt x="1181" y="2301"/>
                </a:lnTo>
                <a:lnTo>
                  <a:pt x="1390" y="1987"/>
                </a:lnTo>
                <a:close/>
                <a:moveTo>
                  <a:pt x="3212" y="1987"/>
                </a:moveTo>
                <a:lnTo>
                  <a:pt x="3421" y="2301"/>
                </a:lnTo>
                <a:lnTo>
                  <a:pt x="3212" y="2615"/>
                </a:lnTo>
                <a:lnTo>
                  <a:pt x="2689" y="2361"/>
                </a:lnTo>
                <a:cubicBezTo>
                  <a:pt x="2704" y="2346"/>
                  <a:pt x="2704" y="2331"/>
                  <a:pt x="2704" y="2301"/>
                </a:cubicBezTo>
                <a:cubicBezTo>
                  <a:pt x="2704" y="2286"/>
                  <a:pt x="2704" y="2271"/>
                  <a:pt x="2689" y="2256"/>
                </a:cubicBezTo>
                <a:lnTo>
                  <a:pt x="3212" y="1987"/>
                </a:lnTo>
                <a:close/>
                <a:moveTo>
                  <a:pt x="1031" y="2540"/>
                </a:moveTo>
                <a:lnTo>
                  <a:pt x="1166" y="2734"/>
                </a:lnTo>
                <a:lnTo>
                  <a:pt x="762" y="2943"/>
                </a:lnTo>
                <a:lnTo>
                  <a:pt x="1031" y="2540"/>
                </a:lnTo>
                <a:close/>
                <a:moveTo>
                  <a:pt x="3570" y="2540"/>
                </a:moveTo>
                <a:lnTo>
                  <a:pt x="3839" y="2943"/>
                </a:lnTo>
                <a:lnTo>
                  <a:pt x="3436" y="2734"/>
                </a:lnTo>
                <a:lnTo>
                  <a:pt x="3570" y="2540"/>
                </a:lnTo>
                <a:close/>
                <a:moveTo>
                  <a:pt x="389" y="3108"/>
                </a:moveTo>
                <a:cubicBezTo>
                  <a:pt x="479" y="3108"/>
                  <a:pt x="538" y="3182"/>
                  <a:pt x="538" y="3257"/>
                </a:cubicBezTo>
                <a:cubicBezTo>
                  <a:pt x="538" y="3346"/>
                  <a:pt x="479" y="3406"/>
                  <a:pt x="389" y="3406"/>
                </a:cubicBezTo>
                <a:cubicBezTo>
                  <a:pt x="314" y="3406"/>
                  <a:pt x="240" y="3346"/>
                  <a:pt x="240" y="3257"/>
                </a:cubicBezTo>
                <a:cubicBezTo>
                  <a:pt x="240" y="3182"/>
                  <a:pt x="314" y="3108"/>
                  <a:pt x="389" y="3108"/>
                </a:cubicBezTo>
                <a:close/>
                <a:moveTo>
                  <a:pt x="4212" y="3108"/>
                </a:moveTo>
                <a:cubicBezTo>
                  <a:pt x="4287" y="3108"/>
                  <a:pt x="4362" y="3182"/>
                  <a:pt x="4362" y="3257"/>
                </a:cubicBezTo>
                <a:cubicBezTo>
                  <a:pt x="4362" y="3346"/>
                  <a:pt x="4287" y="3406"/>
                  <a:pt x="4212" y="3406"/>
                </a:cubicBezTo>
                <a:cubicBezTo>
                  <a:pt x="4138" y="3406"/>
                  <a:pt x="4063" y="3346"/>
                  <a:pt x="4063" y="3257"/>
                </a:cubicBezTo>
                <a:cubicBezTo>
                  <a:pt x="4063" y="3182"/>
                  <a:pt x="4138" y="3108"/>
                  <a:pt x="4212" y="3108"/>
                </a:cubicBezTo>
                <a:close/>
                <a:moveTo>
                  <a:pt x="2584" y="2585"/>
                </a:moveTo>
                <a:lnTo>
                  <a:pt x="3077" y="2839"/>
                </a:lnTo>
                <a:lnTo>
                  <a:pt x="2405" y="3839"/>
                </a:lnTo>
                <a:cubicBezTo>
                  <a:pt x="2375" y="3824"/>
                  <a:pt x="2346" y="3824"/>
                  <a:pt x="2301" y="3824"/>
                </a:cubicBezTo>
                <a:cubicBezTo>
                  <a:pt x="2271" y="3824"/>
                  <a:pt x="2226" y="3824"/>
                  <a:pt x="2196" y="3839"/>
                </a:cubicBezTo>
                <a:lnTo>
                  <a:pt x="1524" y="2839"/>
                </a:lnTo>
                <a:lnTo>
                  <a:pt x="2017" y="2585"/>
                </a:lnTo>
                <a:cubicBezTo>
                  <a:pt x="2092" y="2659"/>
                  <a:pt x="2196" y="2704"/>
                  <a:pt x="2301" y="2704"/>
                </a:cubicBezTo>
                <a:cubicBezTo>
                  <a:pt x="2420" y="2704"/>
                  <a:pt x="2510" y="2659"/>
                  <a:pt x="2584" y="2585"/>
                </a:cubicBezTo>
                <a:close/>
                <a:moveTo>
                  <a:pt x="1300" y="2943"/>
                </a:moveTo>
                <a:lnTo>
                  <a:pt x="1942" y="3899"/>
                </a:lnTo>
                <a:lnTo>
                  <a:pt x="792" y="3317"/>
                </a:lnTo>
                <a:cubicBezTo>
                  <a:pt x="792" y="3302"/>
                  <a:pt x="792" y="3287"/>
                  <a:pt x="792" y="3257"/>
                </a:cubicBezTo>
                <a:cubicBezTo>
                  <a:pt x="792" y="3242"/>
                  <a:pt x="792" y="3227"/>
                  <a:pt x="792" y="3212"/>
                </a:cubicBezTo>
                <a:lnTo>
                  <a:pt x="1300" y="2943"/>
                </a:lnTo>
                <a:close/>
                <a:moveTo>
                  <a:pt x="3301" y="2943"/>
                </a:moveTo>
                <a:lnTo>
                  <a:pt x="3824" y="3212"/>
                </a:lnTo>
                <a:cubicBezTo>
                  <a:pt x="3824" y="3227"/>
                  <a:pt x="3809" y="3242"/>
                  <a:pt x="3809" y="3257"/>
                </a:cubicBezTo>
                <a:cubicBezTo>
                  <a:pt x="3809" y="3287"/>
                  <a:pt x="3824" y="3302"/>
                  <a:pt x="3824" y="3317"/>
                </a:cubicBezTo>
                <a:lnTo>
                  <a:pt x="2674" y="3899"/>
                </a:lnTo>
                <a:lnTo>
                  <a:pt x="3301" y="2943"/>
                </a:lnTo>
                <a:close/>
                <a:moveTo>
                  <a:pt x="2301" y="4063"/>
                </a:moveTo>
                <a:cubicBezTo>
                  <a:pt x="2390" y="4063"/>
                  <a:pt x="2450" y="4138"/>
                  <a:pt x="2450" y="4213"/>
                </a:cubicBezTo>
                <a:cubicBezTo>
                  <a:pt x="2450" y="4302"/>
                  <a:pt x="2390" y="4362"/>
                  <a:pt x="2301" y="4362"/>
                </a:cubicBezTo>
                <a:cubicBezTo>
                  <a:pt x="2226" y="4362"/>
                  <a:pt x="2151" y="4302"/>
                  <a:pt x="2151" y="4213"/>
                </a:cubicBezTo>
                <a:cubicBezTo>
                  <a:pt x="2151" y="4138"/>
                  <a:pt x="2226" y="4063"/>
                  <a:pt x="2301" y="4063"/>
                </a:cubicBezTo>
                <a:close/>
                <a:moveTo>
                  <a:pt x="2301" y="1"/>
                </a:moveTo>
                <a:cubicBezTo>
                  <a:pt x="2077" y="1"/>
                  <a:pt x="1897" y="180"/>
                  <a:pt x="1897" y="389"/>
                </a:cubicBezTo>
                <a:cubicBezTo>
                  <a:pt x="1897" y="419"/>
                  <a:pt x="1912" y="434"/>
                  <a:pt x="1912" y="449"/>
                </a:cubicBezTo>
                <a:lnTo>
                  <a:pt x="673" y="1076"/>
                </a:lnTo>
                <a:cubicBezTo>
                  <a:pt x="598" y="1002"/>
                  <a:pt x="508" y="957"/>
                  <a:pt x="389" y="957"/>
                </a:cubicBezTo>
                <a:cubicBezTo>
                  <a:pt x="165" y="957"/>
                  <a:pt x="1" y="1136"/>
                  <a:pt x="1" y="1345"/>
                </a:cubicBezTo>
                <a:cubicBezTo>
                  <a:pt x="1" y="1569"/>
                  <a:pt x="165" y="1748"/>
                  <a:pt x="389" y="1748"/>
                </a:cubicBezTo>
                <a:cubicBezTo>
                  <a:pt x="434" y="1748"/>
                  <a:pt x="464" y="1748"/>
                  <a:pt x="493" y="1733"/>
                </a:cubicBezTo>
                <a:lnTo>
                  <a:pt x="882" y="2301"/>
                </a:lnTo>
                <a:lnTo>
                  <a:pt x="493" y="2883"/>
                </a:lnTo>
                <a:cubicBezTo>
                  <a:pt x="464" y="2869"/>
                  <a:pt x="434" y="2869"/>
                  <a:pt x="389" y="2869"/>
                </a:cubicBezTo>
                <a:cubicBezTo>
                  <a:pt x="165" y="2869"/>
                  <a:pt x="1" y="3048"/>
                  <a:pt x="1" y="3257"/>
                </a:cubicBezTo>
                <a:cubicBezTo>
                  <a:pt x="1" y="3481"/>
                  <a:pt x="165" y="3660"/>
                  <a:pt x="389" y="3660"/>
                </a:cubicBezTo>
                <a:cubicBezTo>
                  <a:pt x="508" y="3660"/>
                  <a:pt x="598" y="3615"/>
                  <a:pt x="673" y="3541"/>
                </a:cubicBezTo>
                <a:lnTo>
                  <a:pt x="1912" y="4168"/>
                </a:lnTo>
                <a:cubicBezTo>
                  <a:pt x="1912" y="4183"/>
                  <a:pt x="1897" y="4198"/>
                  <a:pt x="1897" y="4213"/>
                </a:cubicBezTo>
                <a:cubicBezTo>
                  <a:pt x="1897" y="4437"/>
                  <a:pt x="2077" y="4616"/>
                  <a:pt x="2301" y="4616"/>
                </a:cubicBezTo>
                <a:cubicBezTo>
                  <a:pt x="2525" y="4616"/>
                  <a:pt x="2704" y="4437"/>
                  <a:pt x="2704" y="4213"/>
                </a:cubicBezTo>
                <a:cubicBezTo>
                  <a:pt x="2704" y="4198"/>
                  <a:pt x="2704" y="4183"/>
                  <a:pt x="2689" y="4168"/>
                </a:cubicBezTo>
                <a:lnTo>
                  <a:pt x="3929" y="3541"/>
                </a:lnTo>
                <a:cubicBezTo>
                  <a:pt x="4003" y="3615"/>
                  <a:pt x="4108" y="3660"/>
                  <a:pt x="4212" y="3660"/>
                </a:cubicBezTo>
                <a:cubicBezTo>
                  <a:pt x="4437" y="3660"/>
                  <a:pt x="4616" y="3481"/>
                  <a:pt x="4616" y="3257"/>
                </a:cubicBezTo>
                <a:cubicBezTo>
                  <a:pt x="4616" y="3048"/>
                  <a:pt x="4437" y="2869"/>
                  <a:pt x="4212" y="2869"/>
                </a:cubicBezTo>
                <a:cubicBezTo>
                  <a:pt x="4183" y="2869"/>
                  <a:pt x="4138" y="2869"/>
                  <a:pt x="4108" y="2883"/>
                </a:cubicBezTo>
                <a:lnTo>
                  <a:pt x="3735" y="2301"/>
                </a:lnTo>
                <a:lnTo>
                  <a:pt x="4108" y="1733"/>
                </a:lnTo>
                <a:cubicBezTo>
                  <a:pt x="4138" y="1748"/>
                  <a:pt x="4183" y="1748"/>
                  <a:pt x="4212" y="1748"/>
                </a:cubicBezTo>
                <a:cubicBezTo>
                  <a:pt x="4437" y="1748"/>
                  <a:pt x="4616" y="1569"/>
                  <a:pt x="4616" y="1345"/>
                </a:cubicBezTo>
                <a:cubicBezTo>
                  <a:pt x="4616" y="1136"/>
                  <a:pt x="4437" y="957"/>
                  <a:pt x="4212" y="957"/>
                </a:cubicBezTo>
                <a:cubicBezTo>
                  <a:pt x="4108" y="957"/>
                  <a:pt x="4003" y="1002"/>
                  <a:pt x="3929" y="1076"/>
                </a:cubicBezTo>
                <a:lnTo>
                  <a:pt x="2689" y="449"/>
                </a:lnTo>
                <a:cubicBezTo>
                  <a:pt x="2704" y="434"/>
                  <a:pt x="2704" y="419"/>
                  <a:pt x="2704" y="389"/>
                </a:cubicBezTo>
                <a:cubicBezTo>
                  <a:pt x="2704" y="180"/>
                  <a:pt x="2525" y="1"/>
                  <a:pt x="2301" y="1"/>
                </a:cubicBezTo>
                <a:close/>
              </a:path>
            </a:pathLst>
          </a:custGeom>
          <a:solidFill>
            <a:srgbClr val="5EA9DE"/>
          </a:solidFill>
          <a:ln w="9525" cap="flat" cmpd="sng">
            <a:solidFill>
              <a:srgbClr val="5EA9DE"/>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0"/>
          <p:cNvSpPr/>
          <p:nvPr/>
        </p:nvSpPr>
        <p:spPr>
          <a:xfrm>
            <a:off x="5079959" y="3645984"/>
            <a:ext cx="1155266" cy="820467"/>
          </a:xfrm>
          <a:custGeom>
            <a:avLst/>
            <a:gdLst/>
            <a:ahLst/>
            <a:cxnLst/>
            <a:rect l="l" t="t" r="r" b="b"/>
            <a:pathLst>
              <a:path w="20358" h="13861" fill="none" extrusionOk="0">
                <a:moveTo>
                  <a:pt x="912" y="0"/>
                </a:moveTo>
                <a:lnTo>
                  <a:pt x="19447" y="0"/>
                </a:lnTo>
                <a:cubicBezTo>
                  <a:pt x="19955" y="0"/>
                  <a:pt x="20358" y="508"/>
                  <a:pt x="20358" y="1135"/>
                </a:cubicBezTo>
                <a:lnTo>
                  <a:pt x="20358" y="12741"/>
                </a:lnTo>
                <a:cubicBezTo>
                  <a:pt x="20358" y="13368"/>
                  <a:pt x="19955" y="13861"/>
                  <a:pt x="19447" y="13861"/>
                </a:cubicBezTo>
                <a:lnTo>
                  <a:pt x="912" y="13861"/>
                </a:lnTo>
                <a:cubicBezTo>
                  <a:pt x="404" y="13861"/>
                  <a:pt x="0" y="13368"/>
                  <a:pt x="0" y="12741"/>
                </a:cubicBezTo>
                <a:lnTo>
                  <a:pt x="0" y="1135"/>
                </a:lnTo>
                <a:cubicBezTo>
                  <a:pt x="0" y="508"/>
                  <a:pt x="404" y="0"/>
                  <a:pt x="912" y="0"/>
                </a:cubicBezTo>
                <a:close/>
              </a:path>
            </a:pathLst>
          </a:custGeom>
          <a:noFill/>
          <a:ln w="9525" cap="flat" cmpd="sng">
            <a:solidFill>
              <a:srgbClr val="28478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0"/>
          <p:cNvSpPr/>
          <p:nvPr/>
        </p:nvSpPr>
        <p:spPr>
          <a:xfrm>
            <a:off x="2968555" y="3645984"/>
            <a:ext cx="1155266" cy="820467"/>
          </a:xfrm>
          <a:custGeom>
            <a:avLst/>
            <a:gdLst/>
            <a:ahLst/>
            <a:cxnLst/>
            <a:rect l="l" t="t" r="r" b="b"/>
            <a:pathLst>
              <a:path w="20358" h="13861" fill="none" extrusionOk="0">
                <a:moveTo>
                  <a:pt x="897" y="0"/>
                </a:moveTo>
                <a:lnTo>
                  <a:pt x="19447" y="0"/>
                </a:lnTo>
                <a:cubicBezTo>
                  <a:pt x="19955" y="0"/>
                  <a:pt x="20358" y="508"/>
                  <a:pt x="20358" y="1135"/>
                </a:cubicBezTo>
                <a:lnTo>
                  <a:pt x="20358" y="12741"/>
                </a:lnTo>
                <a:cubicBezTo>
                  <a:pt x="20358" y="13368"/>
                  <a:pt x="19955" y="13861"/>
                  <a:pt x="19447" y="13861"/>
                </a:cubicBezTo>
                <a:lnTo>
                  <a:pt x="897" y="13861"/>
                </a:lnTo>
                <a:cubicBezTo>
                  <a:pt x="404" y="13861"/>
                  <a:pt x="0" y="13368"/>
                  <a:pt x="0" y="12741"/>
                </a:cubicBezTo>
                <a:lnTo>
                  <a:pt x="0" y="1135"/>
                </a:lnTo>
                <a:cubicBezTo>
                  <a:pt x="0" y="508"/>
                  <a:pt x="404" y="0"/>
                  <a:pt x="897" y="0"/>
                </a:cubicBezTo>
                <a:close/>
              </a:path>
            </a:pathLst>
          </a:custGeom>
          <a:noFill/>
          <a:ln w="9525" cap="flat" cmpd="sng">
            <a:solidFill>
              <a:srgbClr val="284787"/>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0"/>
          <p:cNvSpPr/>
          <p:nvPr/>
        </p:nvSpPr>
        <p:spPr>
          <a:xfrm>
            <a:off x="3055837" y="3977522"/>
            <a:ext cx="284872" cy="297087"/>
          </a:xfrm>
          <a:custGeom>
            <a:avLst/>
            <a:gdLst/>
            <a:ahLst/>
            <a:cxnLst/>
            <a:rect l="l" t="t" r="r" b="b"/>
            <a:pathLst>
              <a:path w="5020" h="5019" extrusionOk="0">
                <a:moveTo>
                  <a:pt x="2510" y="1673"/>
                </a:moveTo>
                <a:cubicBezTo>
                  <a:pt x="2749" y="1673"/>
                  <a:pt x="2943" y="1748"/>
                  <a:pt x="3107" y="1912"/>
                </a:cubicBezTo>
                <a:cubicBezTo>
                  <a:pt x="3272" y="2076"/>
                  <a:pt x="3346" y="2271"/>
                  <a:pt x="3346" y="2509"/>
                </a:cubicBezTo>
                <a:cubicBezTo>
                  <a:pt x="3346" y="2734"/>
                  <a:pt x="3272" y="2928"/>
                  <a:pt x="3107" y="3092"/>
                </a:cubicBezTo>
                <a:cubicBezTo>
                  <a:pt x="2943" y="3256"/>
                  <a:pt x="2749" y="3346"/>
                  <a:pt x="2510" y="3346"/>
                </a:cubicBezTo>
                <a:cubicBezTo>
                  <a:pt x="2286" y="3346"/>
                  <a:pt x="2077" y="3256"/>
                  <a:pt x="1913" y="3092"/>
                </a:cubicBezTo>
                <a:cubicBezTo>
                  <a:pt x="1748" y="2928"/>
                  <a:pt x="1674" y="2734"/>
                  <a:pt x="1674" y="2509"/>
                </a:cubicBezTo>
                <a:cubicBezTo>
                  <a:pt x="1674" y="2271"/>
                  <a:pt x="1748" y="2076"/>
                  <a:pt x="1913" y="1912"/>
                </a:cubicBezTo>
                <a:cubicBezTo>
                  <a:pt x="2077" y="1748"/>
                  <a:pt x="2286" y="1673"/>
                  <a:pt x="2510" y="1673"/>
                </a:cubicBezTo>
                <a:close/>
                <a:moveTo>
                  <a:pt x="2152" y="0"/>
                </a:moveTo>
                <a:cubicBezTo>
                  <a:pt x="2077" y="0"/>
                  <a:pt x="2047" y="30"/>
                  <a:pt x="2032" y="90"/>
                </a:cubicBezTo>
                <a:cubicBezTo>
                  <a:pt x="2002" y="194"/>
                  <a:pt x="1972" y="404"/>
                  <a:pt x="1927" y="687"/>
                </a:cubicBezTo>
                <a:cubicBezTo>
                  <a:pt x="1838" y="732"/>
                  <a:pt x="1733" y="762"/>
                  <a:pt x="1644" y="822"/>
                </a:cubicBezTo>
                <a:lnTo>
                  <a:pt x="1181" y="463"/>
                </a:lnTo>
                <a:cubicBezTo>
                  <a:pt x="1151" y="448"/>
                  <a:pt x="1136" y="433"/>
                  <a:pt x="1106" y="433"/>
                </a:cubicBezTo>
                <a:cubicBezTo>
                  <a:pt x="1046" y="433"/>
                  <a:pt x="957" y="508"/>
                  <a:pt x="792" y="672"/>
                </a:cubicBezTo>
                <a:cubicBezTo>
                  <a:pt x="628" y="822"/>
                  <a:pt x="524" y="941"/>
                  <a:pt x="464" y="1016"/>
                </a:cubicBezTo>
                <a:cubicBezTo>
                  <a:pt x="449" y="1046"/>
                  <a:pt x="434" y="1076"/>
                  <a:pt x="434" y="1091"/>
                </a:cubicBezTo>
                <a:cubicBezTo>
                  <a:pt x="434" y="1120"/>
                  <a:pt x="449" y="1150"/>
                  <a:pt x="479" y="1180"/>
                </a:cubicBezTo>
                <a:cubicBezTo>
                  <a:pt x="613" y="1359"/>
                  <a:pt x="733" y="1509"/>
                  <a:pt x="822" y="1628"/>
                </a:cubicBezTo>
                <a:cubicBezTo>
                  <a:pt x="762" y="1733"/>
                  <a:pt x="733" y="1822"/>
                  <a:pt x="703" y="1927"/>
                </a:cubicBezTo>
                <a:lnTo>
                  <a:pt x="90" y="2017"/>
                </a:lnTo>
                <a:cubicBezTo>
                  <a:pt x="60" y="2017"/>
                  <a:pt x="46" y="2032"/>
                  <a:pt x="31" y="2061"/>
                </a:cubicBezTo>
                <a:cubicBezTo>
                  <a:pt x="1" y="2091"/>
                  <a:pt x="1" y="2106"/>
                  <a:pt x="1" y="2136"/>
                </a:cubicBezTo>
                <a:lnTo>
                  <a:pt x="1" y="2868"/>
                </a:lnTo>
                <a:cubicBezTo>
                  <a:pt x="1" y="2898"/>
                  <a:pt x="1" y="2913"/>
                  <a:pt x="31" y="2943"/>
                </a:cubicBezTo>
                <a:cubicBezTo>
                  <a:pt x="46" y="2958"/>
                  <a:pt x="60" y="2972"/>
                  <a:pt x="90" y="2987"/>
                </a:cubicBezTo>
                <a:lnTo>
                  <a:pt x="688" y="3062"/>
                </a:lnTo>
                <a:cubicBezTo>
                  <a:pt x="718" y="3182"/>
                  <a:pt x="762" y="3286"/>
                  <a:pt x="822" y="3391"/>
                </a:cubicBezTo>
                <a:cubicBezTo>
                  <a:pt x="792" y="3450"/>
                  <a:pt x="733" y="3525"/>
                  <a:pt x="643" y="3630"/>
                </a:cubicBezTo>
                <a:cubicBezTo>
                  <a:pt x="568" y="3719"/>
                  <a:pt x="509" y="3794"/>
                  <a:pt x="479" y="3839"/>
                </a:cubicBezTo>
                <a:cubicBezTo>
                  <a:pt x="464" y="3869"/>
                  <a:pt x="464" y="3884"/>
                  <a:pt x="464" y="3913"/>
                </a:cubicBezTo>
                <a:cubicBezTo>
                  <a:pt x="464" y="3943"/>
                  <a:pt x="464" y="3973"/>
                  <a:pt x="479" y="3988"/>
                </a:cubicBezTo>
                <a:cubicBezTo>
                  <a:pt x="568" y="4108"/>
                  <a:pt x="748" y="4287"/>
                  <a:pt x="1016" y="4541"/>
                </a:cubicBezTo>
                <a:cubicBezTo>
                  <a:pt x="1046" y="4571"/>
                  <a:pt x="1076" y="4571"/>
                  <a:pt x="1106" y="4571"/>
                </a:cubicBezTo>
                <a:cubicBezTo>
                  <a:pt x="1136" y="4571"/>
                  <a:pt x="1166" y="4571"/>
                  <a:pt x="1181" y="4541"/>
                </a:cubicBezTo>
                <a:lnTo>
                  <a:pt x="1644" y="4197"/>
                </a:lnTo>
                <a:cubicBezTo>
                  <a:pt x="1733" y="4242"/>
                  <a:pt x="1838" y="4287"/>
                  <a:pt x="1942" y="4317"/>
                </a:cubicBezTo>
                <a:lnTo>
                  <a:pt x="2032" y="4914"/>
                </a:lnTo>
                <a:cubicBezTo>
                  <a:pt x="2032" y="4944"/>
                  <a:pt x="2047" y="4974"/>
                  <a:pt x="2062" y="4989"/>
                </a:cubicBezTo>
                <a:cubicBezTo>
                  <a:pt x="2092" y="5004"/>
                  <a:pt x="2122" y="5019"/>
                  <a:pt x="2152" y="5019"/>
                </a:cubicBezTo>
                <a:lnTo>
                  <a:pt x="2868" y="5019"/>
                </a:lnTo>
                <a:cubicBezTo>
                  <a:pt x="2943" y="5019"/>
                  <a:pt x="2973" y="4989"/>
                  <a:pt x="2988" y="4929"/>
                </a:cubicBezTo>
                <a:cubicBezTo>
                  <a:pt x="3018" y="4825"/>
                  <a:pt x="3048" y="4615"/>
                  <a:pt x="3092" y="4317"/>
                </a:cubicBezTo>
                <a:cubicBezTo>
                  <a:pt x="3182" y="4287"/>
                  <a:pt x="3287" y="4242"/>
                  <a:pt x="3391" y="4197"/>
                </a:cubicBezTo>
                <a:lnTo>
                  <a:pt x="3839" y="4541"/>
                </a:lnTo>
                <a:cubicBezTo>
                  <a:pt x="3869" y="4571"/>
                  <a:pt x="3899" y="4571"/>
                  <a:pt x="3914" y="4571"/>
                </a:cubicBezTo>
                <a:cubicBezTo>
                  <a:pt x="3974" y="4571"/>
                  <a:pt x="4063" y="4496"/>
                  <a:pt x="4228" y="4347"/>
                </a:cubicBezTo>
                <a:cubicBezTo>
                  <a:pt x="4392" y="4197"/>
                  <a:pt x="4496" y="4078"/>
                  <a:pt x="4556" y="3988"/>
                </a:cubicBezTo>
                <a:cubicBezTo>
                  <a:pt x="4571" y="3973"/>
                  <a:pt x="4586" y="3943"/>
                  <a:pt x="4586" y="3913"/>
                </a:cubicBezTo>
                <a:cubicBezTo>
                  <a:pt x="4586" y="3884"/>
                  <a:pt x="4571" y="3854"/>
                  <a:pt x="4541" y="3839"/>
                </a:cubicBezTo>
                <a:cubicBezTo>
                  <a:pt x="4392" y="3645"/>
                  <a:pt x="4272" y="3495"/>
                  <a:pt x="4198" y="3376"/>
                </a:cubicBezTo>
                <a:cubicBezTo>
                  <a:pt x="4243" y="3301"/>
                  <a:pt x="4287" y="3197"/>
                  <a:pt x="4332" y="3092"/>
                </a:cubicBezTo>
                <a:lnTo>
                  <a:pt x="4930" y="2987"/>
                </a:lnTo>
                <a:cubicBezTo>
                  <a:pt x="4959" y="2987"/>
                  <a:pt x="4974" y="2972"/>
                  <a:pt x="4989" y="2958"/>
                </a:cubicBezTo>
                <a:cubicBezTo>
                  <a:pt x="5019" y="2928"/>
                  <a:pt x="5019" y="2898"/>
                  <a:pt x="5019" y="2883"/>
                </a:cubicBezTo>
                <a:lnTo>
                  <a:pt x="5019" y="2151"/>
                </a:lnTo>
                <a:cubicBezTo>
                  <a:pt x="5019" y="2121"/>
                  <a:pt x="5019" y="2091"/>
                  <a:pt x="4989" y="2076"/>
                </a:cubicBezTo>
                <a:cubicBezTo>
                  <a:pt x="4974" y="2046"/>
                  <a:pt x="4959" y="2032"/>
                  <a:pt x="4930" y="2032"/>
                </a:cubicBezTo>
                <a:lnTo>
                  <a:pt x="4332" y="1942"/>
                </a:lnTo>
                <a:cubicBezTo>
                  <a:pt x="4302" y="1837"/>
                  <a:pt x="4257" y="1733"/>
                  <a:pt x="4198" y="1613"/>
                </a:cubicBezTo>
                <a:cubicBezTo>
                  <a:pt x="4228" y="1569"/>
                  <a:pt x="4287" y="1494"/>
                  <a:pt x="4377" y="1389"/>
                </a:cubicBezTo>
                <a:cubicBezTo>
                  <a:pt x="4452" y="1285"/>
                  <a:pt x="4511" y="1225"/>
                  <a:pt x="4541" y="1165"/>
                </a:cubicBezTo>
                <a:cubicBezTo>
                  <a:pt x="4556" y="1150"/>
                  <a:pt x="4571" y="1120"/>
                  <a:pt x="4571" y="1091"/>
                </a:cubicBezTo>
                <a:cubicBezTo>
                  <a:pt x="4571" y="1061"/>
                  <a:pt x="4556" y="1046"/>
                  <a:pt x="4541" y="1031"/>
                </a:cubicBezTo>
                <a:cubicBezTo>
                  <a:pt x="4467" y="911"/>
                  <a:pt x="4287" y="732"/>
                  <a:pt x="4004" y="463"/>
                </a:cubicBezTo>
                <a:cubicBezTo>
                  <a:pt x="3974" y="448"/>
                  <a:pt x="3944" y="433"/>
                  <a:pt x="3914" y="433"/>
                </a:cubicBezTo>
                <a:cubicBezTo>
                  <a:pt x="3884" y="433"/>
                  <a:pt x="3854" y="448"/>
                  <a:pt x="3839" y="463"/>
                </a:cubicBezTo>
                <a:lnTo>
                  <a:pt x="3376" y="822"/>
                </a:lnTo>
                <a:cubicBezTo>
                  <a:pt x="3287" y="777"/>
                  <a:pt x="3197" y="732"/>
                  <a:pt x="3078" y="687"/>
                </a:cubicBezTo>
                <a:lnTo>
                  <a:pt x="2988" y="90"/>
                </a:lnTo>
                <a:cubicBezTo>
                  <a:pt x="2988" y="60"/>
                  <a:pt x="2973" y="45"/>
                  <a:pt x="2958" y="15"/>
                </a:cubicBezTo>
                <a:cubicBezTo>
                  <a:pt x="2928" y="0"/>
                  <a:pt x="2898" y="0"/>
                  <a:pt x="2868" y="0"/>
                </a:cubicBezTo>
                <a:close/>
              </a:path>
            </a:pathLst>
          </a:custGeom>
          <a:solidFill>
            <a:srgbClr val="00000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20"/>
          <p:cNvSpPr/>
          <p:nvPr/>
        </p:nvSpPr>
        <p:spPr>
          <a:xfrm>
            <a:off x="5862322" y="3977522"/>
            <a:ext cx="285667" cy="297087"/>
          </a:xfrm>
          <a:custGeom>
            <a:avLst/>
            <a:gdLst/>
            <a:ahLst/>
            <a:cxnLst/>
            <a:rect l="l" t="t" r="r" b="b"/>
            <a:pathLst>
              <a:path w="5034" h="5019" extrusionOk="0">
                <a:moveTo>
                  <a:pt x="2524" y="1673"/>
                </a:moveTo>
                <a:cubicBezTo>
                  <a:pt x="2748" y="1673"/>
                  <a:pt x="2943" y="1748"/>
                  <a:pt x="3107" y="1912"/>
                </a:cubicBezTo>
                <a:cubicBezTo>
                  <a:pt x="3271" y="2076"/>
                  <a:pt x="3361" y="2271"/>
                  <a:pt x="3361" y="2509"/>
                </a:cubicBezTo>
                <a:cubicBezTo>
                  <a:pt x="3361" y="2734"/>
                  <a:pt x="3271" y="2928"/>
                  <a:pt x="3107" y="3092"/>
                </a:cubicBezTo>
                <a:cubicBezTo>
                  <a:pt x="2943" y="3256"/>
                  <a:pt x="2748" y="3346"/>
                  <a:pt x="2524" y="3346"/>
                </a:cubicBezTo>
                <a:cubicBezTo>
                  <a:pt x="2285" y="3346"/>
                  <a:pt x="2091" y="3256"/>
                  <a:pt x="1927" y="3092"/>
                </a:cubicBezTo>
                <a:cubicBezTo>
                  <a:pt x="1763" y="2928"/>
                  <a:pt x="1673" y="2734"/>
                  <a:pt x="1673" y="2509"/>
                </a:cubicBezTo>
                <a:cubicBezTo>
                  <a:pt x="1673" y="2271"/>
                  <a:pt x="1763" y="2076"/>
                  <a:pt x="1927" y="1912"/>
                </a:cubicBezTo>
                <a:cubicBezTo>
                  <a:pt x="2091" y="1748"/>
                  <a:pt x="2285" y="1673"/>
                  <a:pt x="2524" y="1673"/>
                </a:cubicBezTo>
                <a:close/>
                <a:moveTo>
                  <a:pt x="2151" y="0"/>
                </a:moveTo>
                <a:cubicBezTo>
                  <a:pt x="2121" y="0"/>
                  <a:pt x="2091" y="0"/>
                  <a:pt x="2076" y="15"/>
                </a:cubicBezTo>
                <a:cubicBezTo>
                  <a:pt x="2046" y="45"/>
                  <a:pt x="2046" y="60"/>
                  <a:pt x="2031" y="90"/>
                </a:cubicBezTo>
                <a:lnTo>
                  <a:pt x="1942" y="687"/>
                </a:lnTo>
                <a:cubicBezTo>
                  <a:pt x="1837" y="732"/>
                  <a:pt x="1748" y="777"/>
                  <a:pt x="1658" y="822"/>
                </a:cubicBezTo>
                <a:lnTo>
                  <a:pt x="1180" y="463"/>
                </a:lnTo>
                <a:cubicBezTo>
                  <a:pt x="1165" y="448"/>
                  <a:pt x="1135" y="433"/>
                  <a:pt x="1105" y="433"/>
                </a:cubicBezTo>
                <a:cubicBezTo>
                  <a:pt x="1076" y="433"/>
                  <a:pt x="1046" y="448"/>
                  <a:pt x="1031" y="463"/>
                </a:cubicBezTo>
                <a:cubicBezTo>
                  <a:pt x="747" y="732"/>
                  <a:pt x="568" y="911"/>
                  <a:pt x="493" y="1031"/>
                </a:cubicBezTo>
                <a:cubicBezTo>
                  <a:pt x="478" y="1046"/>
                  <a:pt x="463" y="1061"/>
                  <a:pt x="463" y="1091"/>
                </a:cubicBezTo>
                <a:cubicBezTo>
                  <a:pt x="463" y="1120"/>
                  <a:pt x="478" y="1150"/>
                  <a:pt x="493" y="1165"/>
                </a:cubicBezTo>
                <a:cubicBezTo>
                  <a:pt x="523" y="1225"/>
                  <a:pt x="583" y="1285"/>
                  <a:pt x="657" y="1389"/>
                </a:cubicBezTo>
                <a:cubicBezTo>
                  <a:pt x="732" y="1494"/>
                  <a:pt x="792" y="1569"/>
                  <a:pt x="837" y="1613"/>
                </a:cubicBezTo>
                <a:cubicBezTo>
                  <a:pt x="777" y="1733"/>
                  <a:pt x="732" y="1837"/>
                  <a:pt x="702" y="1942"/>
                </a:cubicBezTo>
                <a:lnTo>
                  <a:pt x="105" y="2032"/>
                </a:lnTo>
                <a:cubicBezTo>
                  <a:pt x="75" y="2032"/>
                  <a:pt x="45" y="2046"/>
                  <a:pt x="30" y="2076"/>
                </a:cubicBezTo>
                <a:cubicBezTo>
                  <a:pt x="15" y="2091"/>
                  <a:pt x="0" y="2121"/>
                  <a:pt x="0" y="2151"/>
                </a:cubicBezTo>
                <a:lnTo>
                  <a:pt x="0" y="2883"/>
                </a:lnTo>
                <a:cubicBezTo>
                  <a:pt x="0" y="2898"/>
                  <a:pt x="15" y="2928"/>
                  <a:pt x="30" y="2958"/>
                </a:cubicBezTo>
                <a:cubicBezTo>
                  <a:pt x="45" y="2972"/>
                  <a:pt x="75" y="2987"/>
                  <a:pt x="105" y="2987"/>
                </a:cubicBezTo>
                <a:lnTo>
                  <a:pt x="702" y="3092"/>
                </a:lnTo>
                <a:cubicBezTo>
                  <a:pt x="747" y="3197"/>
                  <a:pt x="792" y="3301"/>
                  <a:pt x="837" y="3376"/>
                </a:cubicBezTo>
                <a:cubicBezTo>
                  <a:pt x="747" y="3495"/>
                  <a:pt x="642" y="3645"/>
                  <a:pt x="478" y="3839"/>
                </a:cubicBezTo>
                <a:cubicBezTo>
                  <a:pt x="463" y="3854"/>
                  <a:pt x="448" y="3884"/>
                  <a:pt x="448" y="3913"/>
                </a:cubicBezTo>
                <a:cubicBezTo>
                  <a:pt x="448" y="3943"/>
                  <a:pt x="463" y="3973"/>
                  <a:pt x="478" y="3988"/>
                </a:cubicBezTo>
                <a:cubicBezTo>
                  <a:pt x="538" y="4078"/>
                  <a:pt x="642" y="4197"/>
                  <a:pt x="807" y="4347"/>
                </a:cubicBezTo>
                <a:cubicBezTo>
                  <a:pt x="956" y="4496"/>
                  <a:pt x="1061" y="4571"/>
                  <a:pt x="1105" y="4571"/>
                </a:cubicBezTo>
                <a:cubicBezTo>
                  <a:pt x="1135" y="4571"/>
                  <a:pt x="1165" y="4571"/>
                  <a:pt x="1195" y="4541"/>
                </a:cubicBezTo>
                <a:lnTo>
                  <a:pt x="1643" y="4197"/>
                </a:lnTo>
                <a:cubicBezTo>
                  <a:pt x="1748" y="4242"/>
                  <a:pt x="1837" y="4287"/>
                  <a:pt x="1942" y="4317"/>
                </a:cubicBezTo>
                <a:cubicBezTo>
                  <a:pt x="1972" y="4615"/>
                  <a:pt x="2002" y="4825"/>
                  <a:pt x="2031" y="4929"/>
                </a:cubicBezTo>
                <a:cubicBezTo>
                  <a:pt x="2046" y="4989"/>
                  <a:pt x="2091" y="5019"/>
                  <a:pt x="2151" y="5019"/>
                </a:cubicBezTo>
                <a:lnTo>
                  <a:pt x="2883" y="5019"/>
                </a:lnTo>
                <a:cubicBezTo>
                  <a:pt x="2913" y="5019"/>
                  <a:pt x="2943" y="5004"/>
                  <a:pt x="2957" y="4989"/>
                </a:cubicBezTo>
                <a:cubicBezTo>
                  <a:pt x="2987" y="4974"/>
                  <a:pt x="3002" y="4944"/>
                  <a:pt x="3002" y="4914"/>
                </a:cubicBezTo>
                <a:lnTo>
                  <a:pt x="3092" y="4317"/>
                </a:lnTo>
                <a:cubicBezTo>
                  <a:pt x="3196" y="4287"/>
                  <a:pt x="3301" y="4242"/>
                  <a:pt x="3391" y="4197"/>
                </a:cubicBezTo>
                <a:lnTo>
                  <a:pt x="3839" y="4541"/>
                </a:lnTo>
                <a:cubicBezTo>
                  <a:pt x="3869" y="4571"/>
                  <a:pt x="3898" y="4571"/>
                  <a:pt x="3928" y="4571"/>
                </a:cubicBezTo>
                <a:cubicBezTo>
                  <a:pt x="3958" y="4571"/>
                  <a:pt x="3988" y="4571"/>
                  <a:pt x="4003" y="4541"/>
                </a:cubicBezTo>
                <a:cubicBezTo>
                  <a:pt x="4287" y="4287"/>
                  <a:pt x="4466" y="4108"/>
                  <a:pt x="4556" y="3988"/>
                </a:cubicBezTo>
                <a:cubicBezTo>
                  <a:pt x="4571" y="3973"/>
                  <a:pt x="4571" y="3943"/>
                  <a:pt x="4571" y="3913"/>
                </a:cubicBezTo>
                <a:cubicBezTo>
                  <a:pt x="4571" y="3884"/>
                  <a:pt x="4556" y="3869"/>
                  <a:pt x="4541" y="3839"/>
                </a:cubicBezTo>
                <a:cubicBezTo>
                  <a:pt x="4511" y="3794"/>
                  <a:pt x="4451" y="3719"/>
                  <a:pt x="4376" y="3630"/>
                </a:cubicBezTo>
                <a:cubicBezTo>
                  <a:pt x="4302" y="3525"/>
                  <a:pt x="4242" y="3450"/>
                  <a:pt x="4197" y="3391"/>
                </a:cubicBezTo>
                <a:cubicBezTo>
                  <a:pt x="4257" y="3286"/>
                  <a:pt x="4302" y="3182"/>
                  <a:pt x="4332" y="3062"/>
                </a:cubicBezTo>
                <a:lnTo>
                  <a:pt x="4929" y="2987"/>
                </a:lnTo>
                <a:cubicBezTo>
                  <a:pt x="4959" y="2972"/>
                  <a:pt x="4989" y="2958"/>
                  <a:pt x="5004" y="2943"/>
                </a:cubicBezTo>
                <a:cubicBezTo>
                  <a:pt x="5019" y="2913"/>
                  <a:pt x="5034" y="2898"/>
                  <a:pt x="5034" y="2868"/>
                </a:cubicBezTo>
                <a:lnTo>
                  <a:pt x="5034" y="2136"/>
                </a:lnTo>
                <a:cubicBezTo>
                  <a:pt x="5034" y="2106"/>
                  <a:pt x="5019" y="2091"/>
                  <a:pt x="5004" y="2061"/>
                </a:cubicBezTo>
                <a:cubicBezTo>
                  <a:pt x="4989" y="2032"/>
                  <a:pt x="4959" y="2017"/>
                  <a:pt x="4944" y="2017"/>
                </a:cubicBezTo>
                <a:lnTo>
                  <a:pt x="4332" y="1927"/>
                </a:lnTo>
                <a:cubicBezTo>
                  <a:pt x="4302" y="1822"/>
                  <a:pt x="4257" y="1733"/>
                  <a:pt x="4212" y="1628"/>
                </a:cubicBezTo>
                <a:cubicBezTo>
                  <a:pt x="4287" y="1509"/>
                  <a:pt x="4406" y="1359"/>
                  <a:pt x="4556" y="1180"/>
                </a:cubicBezTo>
                <a:cubicBezTo>
                  <a:pt x="4571" y="1150"/>
                  <a:pt x="4585" y="1120"/>
                  <a:pt x="4585" y="1091"/>
                </a:cubicBezTo>
                <a:cubicBezTo>
                  <a:pt x="4585" y="1076"/>
                  <a:pt x="4585" y="1046"/>
                  <a:pt x="4556" y="1016"/>
                </a:cubicBezTo>
                <a:cubicBezTo>
                  <a:pt x="4496" y="941"/>
                  <a:pt x="4391" y="822"/>
                  <a:pt x="4242" y="672"/>
                </a:cubicBezTo>
                <a:cubicBezTo>
                  <a:pt x="4078" y="508"/>
                  <a:pt x="3973" y="433"/>
                  <a:pt x="3928" y="433"/>
                </a:cubicBezTo>
                <a:cubicBezTo>
                  <a:pt x="3898" y="433"/>
                  <a:pt x="3869" y="448"/>
                  <a:pt x="3839" y="463"/>
                </a:cubicBezTo>
                <a:lnTo>
                  <a:pt x="3391" y="822"/>
                </a:lnTo>
                <a:cubicBezTo>
                  <a:pt x="3301" y="762"/>
                  <a:pt x="3196" y="732"/>
                  <a:pt x="3092" y="687"/>
                </a:cubicBezTo>
                <a:cubicBezTo>
                  <a:pt x="3062" y="404"/>
                  <a:pt x="3032" y="194"/>
                  <a:pt x="3002" y="90"/>
                </a:cubicBezTo>
                <a:cubicBezTo>
                  <a:pt x="2987" y="30"/>
                  <a:pt x="2943" y="0"/>
                  <a:pt x="2883" y="0"/>
                </a:cubicBezTo>
                <a:close/>
              </a:path>
            </a:pathLst>
          </a:custGeom>
          <a:solidFill>
            <a:srgbClr val="00000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0"/>
          <p:cNvSpPr/>
          <p:nvPr/>
        </p:nvSpPr>
        <p:spPr>
          <a:xfrm>
            <a:off x="3367385" y="3969073"/>
            <a:ext cx="284813" cy="341195"/>
          </a:xfrm>
          <a:prstGeom prst="flowChartMagneticDisk">
            <a:avLst/>
          </a:prstGeom>
          <a:solidFill>
            <a:srgbClr val="E6037D"/>
          </a:solidFill>
          <a:ln w="9525" cap="flat" cmpd="sng">
            <a:solidFill>
              <a:srgbClr val="F8F8F8"/>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0"/>
          <p:cNvSpPr/>
          <p:nvPr/>
        </p:nvSpPr>
        <p:spPr>
          <a:xfrm>
            <a:off x="5535658" y="3969073"/>
            <a:ext cx="284813" cy="341195"/>
          </a:xfrm>
          <a:prstGeom prst="flowChartMagneticDisk">
            <a:avLst/>
          </a:prstGeom>
          <a:solidFill>
            <a:srgbClr val="E6037D"/>
          </a:solidFill>
          <a:ln w="9525" cap="flat" cmpd="sng">
            <a:solidFill>
              <a:srgbClr val="F8F8F8"/>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0"/>
          <p:cNvSpPr txBox="1"/>
          <p:nvPr/>
        </p:nvSpPr>
        <p:spPr>
          <a:xfrm>
            <a:off x="3068860" y="1180414"/>
            <a:ext cx="1055400" cy="3708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sz="1100" b="0" i="0" u="none" strike="noStrike" cap="none">
                <a:solidFill>
                  <a:srgbClr val="000000"/>
                </a:solidFill>
                <a:latin typeface="Arial"/>
                <a:ea typeface="Arial"/>
                <a:cs typeface="Arial"/>
                <a:sym typeface="Arial"/>
              </a:rPr>
              <a:t>Pharma A</a:t>
            </a:r>
            <a:endParaRPr sz="1100" b="0" i="0" u="none" strike="noStrike" cap="none">
              <a:solidFill>
                <a:srgbClr val="000000"/>
              </a:solidFill>
              <a:latin typeface="Arial"/>
              <a:ea typeface="Arial"/>
              <a:cs typeface="Arial"/>
              <a:sym typeface="Arial"/>
            </a:endParaRPr>
          </a:p>
        </p:txBody>
      </p:sp>
      <p:sp>
        <p:nvSpPr>
          <p:cNvPr id="294" name="Google Shape;294;p20"/>
          <p:cNvSpPr txBox="1"/>
          <p:nvPr/>
        </p:nvSpPr>
        <p:spPr>
          <a:xfrm>
            <a:off x="5175329" y="1180414"/>
            <a:ext cx="1055400" cy="3708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sz="1100" b="0" i="0" u="none" strike="noStrike" cap="none">
                <a:solidFill>
                  <a:srgbClr val="000000"/>
                </a:solidFill>
                <a:latin typeface="Arial"/>
                <a:ea typeface="Arial"/>
                <a:cs typeface="Arial"/>
                <a:sym typeface="Arial"/>
              </a:rPr>
              <a:t>Pharma B</a:t>
            </a:r>
            <a:endParaRPr sz="1100" b="0" i="0" u="none" strike="noStrike" cap="none">
              <a:solidFill>
                <a:srgbClr val="000000"/>
              </a:solidFill>
              <a:latin typeface="Arial"/>
              <a:ea typeface="Arial"/>
              <a:cs typeface="Arial"/>
              <a:sym typeface="Arial"/>
            </a:endParaRPr>
          </a:p>
        </p:txBody>
      </p:sp>
      <p:sp>
        <p:nvSpPr>
          <p:cNvPr id="295" name="Google Shape;295;p20"/>
          <p:cNvSpPr txBox="1"/>
          <p:nvPr/>
        </p:nvSpPr>
        <p:spPr>
          <a:xfrm>
            <a:off x="3068875" y="3602089"/>
            <a:ext cx="1055400" cy="3708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sz="1100" b="0" i="0" u="none" strike="noStrike" cap="none">
                <a:solidFill>
                  <a:srgbClr val="000000"/>
                </a:solidFill>
                <a:latin typeface="Arial"/>
                <a:ea typeface="Arial"/>
                <a:cs typeface="Arial"/>
                <a:sym typeface="Arial"/>
              </a:rPr>
              <a:t>Pharma C</a:t>
            </a:r>
            <a:endParaRPr sz="1100" b="0" i="0" u="none" strike="noStrike" cap="none">
              <a:solidFill>
                <a:srgbClr val="000000"/>
              </a:solidFill>
              <a:latin typeface="Arial"/>
              <a:ea typeface="Arial"/>
              <a:cs typeface="Arial"/>
              <a:sym typeface="Arial"/>
            </a:endParaRPr>
          </a:p>
        </p:txBody>
      </p:sp>
      <p:sp>
        <p:nvSpPr>
          <p:cNvPr id="296" name="Google Shape;296;p20"/>
          <p:cNvSpPr txBox="1"/>
          <p:nvPr/>
        </p:nvSpPr>
        <p:spPr>
          <a:xfrm>
            <a:off x="5130532" y="3602089"/>
            <a:ext cx="1055400" cy="3708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sz="1100" b="0" i="0" u="none" strike="noStrike" cap="none">
                <a:solidFill>
                  <a:srgbClr val="000000"/>
                </a:solidFill>
                <a:latin typeface="Arial"/>
                <a:ea typeface="Arial"/>
                <a:cs typeface="Arial"/>
                <a:sym typeface="Arial"/>
              </a:rPr>
              <a:t>Pharma D</a:t>
            </a:r>
            <a:endParaRPr sz="1100" b="0" i="0" u="none" strike="noStrike" cap="none">
              <a:solidFill>
                <a:srgbClr val="000000"/>
              </a:solidFill>
              <a:latin typeface="Arial"/>
              <a:ea typeface="Arial"/>
              <a:cs typeface="Arial"/>
              <a:sym typeface="Arial"/>
            </a:endParaRPr>
          </a:p>
        </p:txBody>
      </p:sp>
      <p:sp>
        <p:nvSpPr>
          <p:cNvPr id="297" name="Google Shape;297;p20"/>
          <p:cNvSpPr txBox="1"/>
          <p:nvPr/>
        </p:nvSpPr>
        <p:spPr>
          <a:xfrm>
            <a:off x="3941608" y="2722024"/>
            <a:ext cx="1299600" cy="3708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100" b="0" i="0" u="none" strike="noStrike" cap="none">
                <a:solidFill>
                  <a:srgbClr val="000000"/>
                </a:solidFill>
                <a:latin typeface="Arial"/>
                <a:ea typeface="Arial"/>
                <a:cs typeface="Arial"/>
                <a:sym typeface="Arial"/>
              </a:rPr>
              <a:t>Model </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fr" sz="1100" b="0" i="0" u="none" strike="noStrike" cap="none">
                <a:solidFill>
                  <a:srgbClr val="000000"/>
                </a:solidFill>
                <a:latin typeface="Arial"/>
                <a:ea typeface="Arial"/>
                <a:cs typeface="Arial"/>
                <a:sym typeface="Arial"/>
              </a:rPr>
              <a:t>Dispatcher</a:t>
            </a:r>
            <a:endParaRPr sz="1100" b="0" i="0" u="none" strike="noStrike" cap="none">
              <a:solidFill>
                <a:srgbClr val="000000"/>
              </a:solidFill>
              <a:latin typeface="Arial"/>
              <a:ea typeface="Arial"/>
              <a:cs typeface="Arial"/>
              <a:sym typeface="Arial"/>
            </a:endParaRPr>
          </a:p>
        </p:txBody>
      </p:sp>
      <p:sp>
        <p:nvSpPr>
          <p:cNvPr id="298" name="Google Shape;298;p20"/>
          <p:cNvSpPr/>
          <p:nvPr/>
        </p:nvSpPr>
        <p:spPr>
          <a:xfrm>
            <a:off x="3741732" y="1689674"/>
            <a:ext cx="261946" cy="273292"/>
          </a:xfrm>
          <a:custGeom>
            <a:avLst/>
            <a:gdLst/>
            <a:ahLst/>
            <a:cxnLst/>
            <a:rect l="l" t="t" r="r" b="b"/>
            <a:pathLst>
              <a:path w="4616" h="4617" extrusionOk="0">
                <a:moveTo>
                  <a:pt x="2301" y="255"/>
                </a:moveTo>
                <a:cubicBezTo>
                  <a:pt x="2390" y="255"/>
                  <a:pt x="2450" y="315"/>
                  <a:pt x="2450" y="389"/>
                </a:cubicBezTo>
                <a:cubicBezTo>
                  <a:pt x="2450" y="479"/>
                  <a:pt x="2390" y="539"/>
                  <a:pt x="2301" y="539"/>
                </a:cubicBezTo>
                <a:cubicBezTo>
                  <a:pt x="2226" y="539"/>
                  <a:pt x="2151" y="479"/>
                  <a:pt x="2151" y="389"/>
                </a:cubicBezTo>
                <a:cubicBezTo>
                  <a:pt x="2151" y="315"/>
                  <a:pt x="2226" y="255"/>
                  <a:pt x="2301" y="255"/>
                </a:cubicBezTo>
                <a:close/>
                <a:moveTo>
                  <a:pt x="389" y="1211"/>
                </a:moveTo>
                <a:cubicBezTo>
                  <a:pt x="479" y="1211"/>
                  <a:pt x="538" y="1270"/>
                  <a:pt x="538" y="1345"/>
                </a:cubicBezTo>
                <a:cubicBezTo>
                  <a:pt x="538" y="1435"/>
                  <a:pt x="479" y="1494"/>
                  <a:pt x="389" y="1494"/>
                </a:cubicBezTo>
                <a:cubicBezTo>
                  <a:pt x="314" y="1494"/>
                  <a:pt x="240" y="1435"/>
                  <a:pt x="240" y="1345"/>
                </a:cubicBezTo>
                <a:cubicBezTo>
                  <a:pt x="240" y="1270"/>
                  <a:pt x="314" y="1211"/>
                  <a:pt x="389" y="1211"/>
                </a:cubicBezTo>
                <a:close/>
                <a:moveTo>
                  <a:pt x="4212" y="1211"/>
                </a:moveTo>
                <a:cubicBezTo>
                  <a:pt x="4287" y="1211"/>
                  <a:pt x="4362" y="1270"/>
                  <a:pt x="4362" y="1345"/>
                </a:cubicBezTo>
                <a:cubicBezTo>
                  <a:pt x="4362" y="1435"/>
                  <a:pt x="4287" y="1494"/>
                  <a:pt x="4212" y="1494"/>
                </a:cubicBezTo>
                <a:cubicBezTo>
                  <a:pt x="4138" y="1494"/>
                  <a:pt x="4063" y="1435"/>
                  <a:pt x="4063" y="1345"/>
                </a:cubicBezTo>
                <a:cubicBezTo>
                  <a:pt x="4063" y="1270"/>
                  <a:pt x="4138" y="1211"/>
                  <a:pt x="4212" y="1211"/>
                </a:cubicBezTo>
                <a:close/>
                <a:moveTo>
                  <a:pt x="1942" y="718"/>
                </a:moveTo>
                <a:lnTo>
                  <a:pt x="1300" y="1674"/>
                </a:lnTo>
                <a:lnTo>
                  <a:pt x="792" y="1405"/>
                </a:lnTo>
                <a:cubicBezTo>
                  <a:pt x="792" y="1390"/>
                  <a:pt x="792" y="1375"/>
                  <a:pt x="792" y="1345"/>
                </a:cubicBezTo>
                <a:cubicBezTo>
                  <a:pt x="792" y="1330"/>
                  <a:pt x="792" y="1315"/>
                  <a:pt x="792" y="1300"/>
                </a:cubicBezTo>
                <a:lnTo>
                  <a:pt x="1942" y="718"/>
                </a:lnTo>
                <a:close/>
                <a:moveTo>
                  <a:pt x="2674" y="718"/>
                </a:moveTo>
                <a:lnTo>
                  <a:pt x="3824" y="1300"/>
                </a:lnTo>
                <a:cubicBezTo>
                  <a:pt x="3824" y="1315"/>
                  <a:pt x="3809" y="1330"/>
                  <a:pt x="3809" y="1345"/>
                </a:cubicBezTo>
                <a:cubicBezTo>
                  <a:pt x="3809" y="1375"/>
                  <a:pt x="3824" y="1390"/>
                  <a:pt x="3824" y="1405"/>
                </a:cubicBezTo>
                <a:lnTo>
                  <a:pt x="3301" y="1674"/>
                </a:lnTo>
                <a:lnTo>
                  <a:pt x="2674" y="718"/>
                </a:lnTo>
                <a:close/>
                <a:moveTo>
                  <a:pt x="2405" y="778"/>
                </a:moveTo>
                <a:lnTo>
                  <a:pt x="3077" y="1778"/>
                </a:lnTo>
                <a:lnTo>
                  <a:pt x="2584" y="2017"/>
                </a:lnTo>
                <a:cubicBezTo>
                  <a:pt x="2510" y="1957"/>
                  <a:pt x="2420" y="1913"/>
                  <a:pt x="2301" y="1913"/>
                </a:cubicBezTo>
                <a:cubicBezTo>
                  <a:pt x="2196" y="1913"/>
                  <a:pt x="2092" y="1957"/>
                  <a:pt x="2017" y="2017"/>
                </a:cubicBezTo>
                <a:lnTo>
                  <a:pt x="1539" y="1778"/>
                </a:lnTo>
                <a:lnTo>
                  <a:pt x="2196" y="778"/>
                </a:lnTo>
                <a:cubicBezTo>
                  <a:pt x="2226" y="792"/>
                  <a:pt x="2271" y="792"/>
                  <a:pt x="2301" y="792"/>
                </a:cubicBezTo>
                <a:cubicBezTo>
                  <a:pt x="2346" y="792"/>
                  <a:pt x="2375" y="792"/>
                  <a:pt x="2405" y="778"/>
                </a:cubicBezTo>
                <a:close/>
                <a:moveTo>
                  <a:pt x="762" y="1674"/>
                </a:moveTo>
                <a:lnTo>
                  <a:pt x="1166" y="1883"/>
                </a:lnTo>
                <a:lnTo>
                  <a:pt x="1031" y="2077"/>
                </a:lnTo>
                <a:lnTo>
                  <a:pt x="762" y="1674"/>
                </a:lnTo>
                <a:close/>
                <a:moveTo>
                  <a:pt x="3839" y="1674"/>
                </a:moveTo>
                <a:lnTo>
                  <a:pt x="3570" y="2077"/>
                </a:lnTo>
                <a:lnTo>
                  <a:pt x="3436" y="1883"/>
                </a:lnTo>
                <a:lnTo>
                  <a:pt x="3839" y="1674"/>
                </a:lnTo>
                <a:close/>
                <a:moveTo>
                  <a:pt x="2301" y="2167"/>
                </a:moveTo>
                <a:cubicBezTo>
                  <a:pt x="2390" y="2167"/>
                  <a:pt x="2450" y="2226"/>
                  <a:pt x="2450" y="2301"/>
                </a:cubicBezTo>
                <a:cubicBezTo>
                  <a:pt x="2450" y="2391"/>
                  <a:pt x="2390" y="2450"/>
                  <a:pt x="2301" y="2450"/>
                </a:cubicBezTo>
                <a:cubicBezTo>
                  <a:pt x="2226" y="2450"/>
                  <a:pt x="2151" y="2391"/>
                  <a:pt x="2151" y="2301"/>
                </a:cubicBezTo>
                <a:cubicBezTo>
                  <a:pt x="2151" y="2226"/>
                  <a:pt x="2226" y="2167"/>
                  <a:pt x="2301" y="2167"/>
                </a:cubicBezTo>
                <a:close/>
                <a:moveTo>
                  <a:pt x="1390" y="1987"/>
                </a:moveTo>
                <a:lnTo>
                  <a:pt x="1912" y="2256"/>
                </a:lnTo>
                <a:cubicBezTo>
                  <a:pt x="1912" y="2271"/>
                  <a:pt x="1897" y="2286"/>
                  <a:pt x="1897" y="2301"/>
                </a:cubicBezTo>
                <a:cubicBezTo>
                  <a:pt x="1897" y="2331"/>
                  <a:pt x="1912" y="2346"/>
                  <a:pt x="1912" y="2361"/>
                </a:cubicBezTo>
                <a:lnTo>
                  <a:pt x="1390" y="2615"/>
                </a:lnTo>
                <a:lnTo>
                  <a:pt x="1181" y="2301"/>
                </a:lnTo>
                <a:lnTo>
                  <a:pt x="1390" y="1987"/>
                </a:lnTo>
                <a:close/>
                <a:moveTo>
                  <a:pt x="3212" y="1987"/>
                </a:moveTo>
                <a:lnTo>
                  <a:pt x="3421" y="2301"/>
                </a:lnTo>
                <a:lnTo>
                  <a:pt x="3212" y="2615"/>
                </a:lnTo>
                <a:lnTo>
                  <a:pt x="2689" y="2361"/>
                </a:lnTo>
                <a:cubicBezTo>
                  <a:pt x="2704" y="2346"/>
                  <a:pt x="2704" y="2331"/>
                  <a:pt x="2704" y="2301"/>
                </a:cubicBezTo>
                <a:cubicBezTo>
                  <a:pt x="2704" y="2286"/>
                  <a:pt x="2704" y="2271"/>
                  <a:pt x="2689" y="2256"/>
                </a:cubicBezTo>
                <a:lnTo>
                  <a:pt x="3212" y="1987"/>
                </a:lnTo>
                <a:close/>
                <a:moveTo>
                  <a:pt x="1031" y="2540"/>
                </a:moveTo>
                <a:lnTo>
                  <a:pt x="1166" y="2734"/>
                </a:lnTo>
                <a:lnTo>
                  <a:pt x="762" y="2943"/>
                </a:lnTo>
                <a:lnTo>
                  <a:pt x="1031" y="2540"/>
                </a:lnTo>
                <a:close/>
                <a:moveTo>
                  <a:pt x="3570" y="2540"/>
                </a:moveTo>
                <a:lnTo>
                  <a:pt x="3839" y="2943"/>
                </a:lnTo>
                <a:lnTo>
                  <a:pt x="3436" y="2734"/>
                </a:lnTo>
                <a:lnTo>
                  <a:pt x="3570" y="2540"/>
                </a:lnTo>
                <a:close/>
                <a:moveTo>
                  <a:pt x="389" y="3108"/>
                </a:moveTo>
                <a:cubicBezTo>
                  <a:pt x="479" y="3108"/>
                  <a:pt x="538" y="3182"/>
                  <a:pt x="538" y="3257"/>
                </a:cubicBezTo>
                <a:cubicBezTo>
                  <a:pt x="538" y="3346"/>
                  <a:pt x="479" y="3406"/>
                  <a:pt x="389" y="3406"/>
                </a:cubicBezTo>
                <a:cubicBezTo>
                  <a:pt x="314" y="3406"/>
                  <a:pt x="240" y="3346"/>
                  <a:pt x="240" y="3257"/>
                </a:cubicBezTo>
                <a:cubicBezTo>
                  <a:pt x="240" y="3182"/>
                  <a:pt x="314" y="3108"/>
                  <a:pt x="389" y="3108"/>
                </a:cubicBezTo>
                <a:close/>
                <a:moveTo>
                  <a:pt x="4212" y="3108"/>
                </a:moveTo>
                <a:cubicBezTo>
                  <a:pt x="4287" y="3108"/>
                  <a:pt x="4362" y="3182"/>
                  <a:pt x="4362" y="3257"/>
                </a:cubicBezTo>
                <a:cubicBezTo>
                  <a:pt x="4362" y="3346"/>
                  <a:pt x="4287" y="3406"/>
                  <a:pt x="4212" y="3406"/>
                </a:cubicBezTo>
                <a:cubicBezTo>
                  <a:pt x="4138" y="3406"/>
                  <a:pt x="4063" y="3346"/>
                  <a:pt x="4063" y="3257"/>
                </a:cubicBezTo>
                <a:cubicBezTo>
                  <a:pt x="4063" y="3182"/>
                  <a:pt x="4138" y="3108"/>
                  <a:pt x="4212" y="3108"/>
                </a:cubicBezTo>
                <a:close/>
                <a:moveTo>
                  <a:pt x="2584" y="2585"/>
                </a:moveTo>
                <a:lnTo>
                  <a:pt x="3077" y="2839"/>
                </a:lnTo>
                <a:lnTo>
                  <a:pt x="2405" y="3839"/>
                </a:lnTo>
                <a:cubicBezTo>
                  <a:pt x="2375" y="3824"/>
                  <a:pt x="2346" y="3824"/>
                  <a:pt x="2301" y="3824"/>
                </a:cubicBezTo>
                <a:cubicBezTo>
                  <a:pt x="2271" y="3824"/>
                  <a:pt x="2226" y="3824"/>
                  <a:pt x="2196" y="3839"/>
                </a:cubicBezTo>
                <a:lnTo>
                  <a:pt x="1524" y="2839"/>
                </a:lnTo>
                <a:lnTo>
                  <a:pt x="2017" y="2585"/>
                </a:lnTo>
                <a:cubicBezTo>
                  <a:pt x="2092" y="2659"/>
                  <a:pt x="2196" y="2704"/>
                  <a:pt x="2301" y="2704"/>
                </a:cubicBezTo>
                <a:cubicBezTo>
                  <a:pt x="2420" y="2704"/>
                  <a:pt x="2510" y="2659"/>
                  <a:pt x="2584" y="2585"/>
                </a:cubicBezTo>
                <a:close/>
                <a:moveTo>
                  <a:pt x="1300" y="2943"/>
                </a:moveTo>
                <a:lnTo>
                  <a:pt x="1942" y="3899"/>
                </a:lnTo>
                <a:lnTo>
                  <a:pt x="792" y="3317"/>
                </a:lnTo>
                <a:cubicBezTo>
                  <a:pt x="792" y="3302"/>
                  <a:pt x="792" y="3287"/>
                  <a:pt x="792" y="3257"/>
                </a:cubicBezTo>
                <a:cubicBezTo>
                  <a:pt x="792" y="3242"/>
                  <a:pt x="792" y="3227"/>
                  <a:pt x="792" y="3212"/>
                </a:cubicBezTo>
                <a:lnTo>
                  <a:pt x="1300" y="2943"/>
                </a:lnTo>
                <a:close/>
                <a:moveTo>
                  <a:pt x="3301" y="2943"/>
                </a:moveTo>
                <a:lnTo>
                  <a:pt x="3824" y="3212"/>
                </a:lnTo>
                <a:cubicBezTo>
                  <a:pt x="3824" y="3227"/>
                  <a:pt x="3809" y="3242"/>
                  <a:pt x="3809" y="3257"/>
                </a:cubicBezTo>
                <a:cubicBezTo>
                  <a:pt x="3809" y="3287"/>
                  <a:pt x="3824" y="3302"/>
                  <a:pt x="3824" y="3317"/>
                </a:cubicBezTo>
                <a:lnTo>
                  <a:pt x="2674" y="3899"/>
                </a:lnTo>
                <a:lnTo>
                  <a:pt x="3301" y="2943"/>
                </a:lnTo>
                <a:close/>
                <a:moveTo>
                  <a:pt x="2301" y="4063"/>
                </a:moveTo>
                <a:cubicBezTo>
                  <a:pt x="2390" y="4063"/>
                  <a:pt x="2450" y="4138"/>
                  <a:pt x="2450" y="4213"/>
                </a:cubicBezTo>
                <a:cubicBezTo>
                  <a:pt x="2450" y="4302"/>
                  <a:pt x="2390" y="4362"/>
                  <a:pt x="2301" y="4362"/>
                </a:cubicBezTo>
                <a:cubicBezTo>
                  <a:pt x="2226" y="4362"/>
                  <a:pt x="2151" y="4302"/>
                  <a:pt x="2151" y="4213"/>
                </a:cubicBezTo>
                <a:cubicBezTo>
                  <a:pt x="2151" y="4138"/>
                  <a:pt x="2226" y="4063"/>
                  <a:pt x="2301" y="4063"/>
                </a:cubicBezTo>
                <a:close/>
                <a:moveTo>
                  <a:pt x="2301" y="1"/>
                </a:moveTo>
                <a:cubicBezTo>
                  <a:pt x="2077" y="1"/>
                  <a:pt x="1897" y="180"/>
                  <a:pt x="1897" y="389"/>
                </a:cubicBezTo>
                <a:cubicBezTo>
                  <a:pt x="1897" y="419"/>
                  <a:pt x="1912" y="434"/>
                  <a:pt x="1912" y="449"/>
                </a:cubicBezTo>
                <a:lnTo>
                  <a:pt x="673" y="1076"/>
                </a:lnTo>
                <a:cubicBezTo>
                  <a:pt x="598" y="1002"/>
                  <a:pt x="508" y="957"/>
                  <a:pt x="389" y="957"/>
                </a:cubicBezTo>
                <a:cubicBezTo>
                  <a:pt x="165" y="957"/>
                  <a:pt x="1" y="1136"/>
                  <a:pt x="1" y="1345"/>
                </a:cubicBezTo>
                <a:cubicBezTo>
                  <a:pt x="1" y="1569"/>
                  <a:pt x="165" y="1748"/>
                  <a:pt x="389" y="1748"/>
                </a:cubicBezTo>
                <a:cubicBezTo>
                  <a:pt x="434" y="1748"/>
                  <a:pt x="464" y="1748"/>
                  <a:pt x="493" y="1733"/>
                </a:cubicBezTo>
                <a:lnTo>
                  <a:pt x="882" y="2301"/>
                </a:lnTo>
                <a:lnTo>
                  <a:pt x="493" y="2883"/>
                </a:lnTo>
                <a:cubicBezTo>
                  <a:pt x="464" y="2869"/>
                  <a:pt x="434" y="2869"/>
                  <a:pt x="389" y="2869"/>
                </a:cubicBezTo>
                <a:cubicBezTo>
                  <a:pt x="165" y="2869"/>
                  <a:pt x="1" y="3048"/>
                  <a:pt x="1" y="3257"/>
                </a:cubicBezTo>
                <a:cubicBezTo>
                  <a:pt x="1" y="3481"/>
                  <a:pt x="165" y="3660"/>
                  <a:pt x="389" y="3660"/>
                </a:cubicBezTo>
                <a:cubicBezTo>
                  <a:pt x="508" y="3660"/>
                  <a:pt x="598" y="3615"/>
                  <a:pt x="673" y="3541"/>
                </a:cubicBezTo>
                <a:lnTo>
                  <a:pt x="1912" y="4168"/>
                </a:lnTo>
                <a:cubicBezTo>
                  <a:pt x="1912" y="4183"/>
                  <a:pt x="1897" y="4198"/>
                  <a:pt x="1897" y="4213"/>
                </a:cubicBezTo>
                <a:cubicBezTo>
                  <a:pt x="1897" y="4437"/>
                  <a:pt x="2077" y="4616"/>
                  <a:pt x="2301" y="4616"/>
                </a:cubicBezTo>
                <a:cubicBezTo>
                  <a:pt x="2525" y="4616"/>
                  <a:pt x="2704" y="4437"/>
                  <a:pt x="2704" y="4213"/>
                </a:cubicBezTo>
                <a:cubicBezTo>
                  <a:pt x="2704" y="4198"/>
                  <a:pt x="2704" y="4183"/>
                  <a:pt x="2689" y="4168"/>
                </a:cubicBezTo>
                <a:lnTo>
                  <a:pt x="3929" y="3541"/>
                </a:lnTo>
                <a:cubicBezTo>
                  <a:pt x="4003" y="3615"/>
                  <a:pt x="4108" y="3660"/>
                  <a:pt x="4212" y="3660"/>
                </a:cubicBezTo>
                <a:cubicBezTo>
                  <a:pt x="4437" y="3660"/>
                  <a:pt x="4616" y="3481"/>
                  <a:pt x="4616" y="3257"/>
                </a:cubicBezTo>
                <a:cubicBezTo>
                  <a:pt x="4616" y="3048"/>
                  <a:pt x="4437" y="2869"/>
                  <a:pt x="4212" y="2869"/>
                </a:cubicBezTo>
                <a:cubicBezTo>
                  <a:pt x="4183" y="2869"/>
                  <a:pt x="4138" y="2869"/>
                  <a:pt x="4108" y="2883"/>
                </a:cubicBezTo>
                <a:lnTo>
                  <a:pt x="3735" y="2301"/>
                </a:lnTo>
                <a:lnTo>
                  <a:pt x="4108" y="1733"/>
                </a:lnTo>
                <a:cubicBezTo>
                  <a:pt x="4138" y="1748"/>
                  <a:pt x="4183" y="1748"/>
                  <a:pt x="4212" y="1748"/>
                </a:cubicBezTo>
                <a:cubicBezTo>
                  <a:pt x="4437" y="1748"/>
                  <a:pt x="4616" y="1569"/>
                  <a:pt x="4616" y="1345"/>
                </a:cubicBezTo>
                <a:cubicBezTo>
                  <a:pt x="4616" y="1136"/>
                  <a:pt x="4437" y="957"/>
                  <a:pt x="4212" y="957"/>
                </a:cubicBezTo>
                <a:cubicBezTo>
                  <a:pt x="4108" y="957"/>
                  <a:pt x="4003" y="1002"/>
                  <a:pt x="3929" y="1076"/>
                </a:cubicBezTo>
                <a:lnTo>
                  <a:pt x="2689" y="449"/>
                </a:lnTo>
                <a:cubicBezTo>
                  <a:pt x="2704" y="434"/>
                  <a:pt x="2704" y="419"/>
                  <a:pt x="2704" y="389"/>
                </a:cubicBezTo>
                <a:cubicBezTo>
                  <a:pt x="2704" y="180"/>
                  <a:pt x="2525" y="1"/>
                  <a:pt x="2301" y="1"/>
                </a:cubicBezTo>
                <a:close/>
              </a:path>
            </a:pathLst>
          </a:custGeom>
          <a:solidFill>
            <a:srgbClr val="5EA9DE"/>
          </a:solidFill>
          <a:ln w="9525" cap="flat" cmpd="sng">
            <a:solidFill>
              <a:srgbClr val="5EA9DE"/>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20"/>
          <p:cNvSpPr/>
          <p:nvPr/>
        </p:nvSpPr>
        <p:spPr>
          <a:xfrm>
            <a:off x="5169813" y="1719685"/>
            <a:ext cx="261946" cy="273292"/>
          </a:xfrm>
          <a:custGeom>
            <a:avLst/>
            <a:gdLst/>
            <a:ahLst/>
            <a:cxnLst/>
            <a:rect l="l" t="t" r="r" b="b"/>
            <a:pathLst>
              <a:path w="4616" h="4617" extrusionOk="0">
                <a:moveTo>
                  <a:pt x="2301" y="255"/>
                </a:moveTo>
                <a:cubicBezTo>
                  <a:pt x="2390" y="255"/>
                  <a:pt x="2450" y="315"/>
                  <a:pt x="2450" y="389"/>
                </a:cubicBezTo>
                <a:cubicBezTo>
                  <a:pt x="2450" y="479"/>
                  <a:pt x="2390" y="539"/>
                  <a:pt x="2301" y="539"/>
                </a:cubicBezTo>
                <a:cubicBezTo>
                  <a:pt x="2226" y="539"/>
                  <a:pt x="2151" y="479"/>
                  <a:pt x="2151" y="389"/>
                </a:cubicBezTo>
                <a:cubicBezTo>
                  <a:pt x="2151" y="315"/>
                  <a:pt x="2226" y="255"/>
                  <a:pt x="2301" y="255"/>
                </a:cubicBezTo>
                <a:close/>
                <a:moveTo>
                  <a:pt x="389" y="1211"/>
                </a:moveTo>
                <a:cubicBezTo>
                  <a:pt x="479" y="1211"/>
                  <a:pt x="538" y="1270"/>
                  <a:pt x="538" y="1345"/>
                </a:cubicBezTo>
                <a:cubicBezTo>
                  <a:pt x="538" y="1435"/>
                  <a:pt x="479" y="1494"/>
                  <a:pt x="389" y="1494"/>
                </a:cubicBezTo>
                <a:cubicBezTo>
                  <a:pt x="314" y="1494"/>
                  <a:pt x="240" y="1435"/>
                  <a:pt x="240" y="1345"/>
                </a:cubicBezTo>
                <a:cubicBezTo>
                  <a:pt x="240" y="1270"/>
                  <a:pt x="314" y="1211"/>
                  <a:pt x="389" y="1211"/>
                </a:cubicBezTo>
                <a:close/>
                <a:moveTo>
                  <a:pt x="4212" y="1211"/>
                </a:moveTo>
                <a:cubicBezTo>
                  <a:pt x="4287" y="1211"/>
                  <a:pt x="4362" y="1270"/>
                  <a:pt x="4362" y="1345"/>
                </a:cubicBezTo>
                <a:cubicBezTo>
                  <a:pt x="4362" y="1435"/>
                  <a:pt x="4287" y="1494"/>
                  <a:pt x="4212" y="1494"/>
                </a:cubicBezTo>
                <a:cubicBezTo>
                  <a:pt x="4138" y="1494"/>
                  <a:pt x="4063" y="1435"/>
                  <a:pt x="4063" y="1345"/>
                </a:cubicBezTo>
                <a:cubicBezTo>
                  <a:pt x="4063" y="1270"/>
                  <a:pt x="4138" y="1211"/>
                  <a:pt x="4212" y="1211"/>
                </a:cubicBezTo>
                <a:close/>
                <a:moveTo>
                  <a:pt x="1942" y="718"/>
                </a:moveTo>
                <a:lnTo>
                  <a:pt x="1300" y="1674"/>
                </a:lnTo>
                <a:lnTo>
                  <a:pt x="792" y="1405"/>
                </a:lnTo>
                <a:cubicBezTo>
                  <a:pt x="792" y="1390"/>
                  <a:pt x="792" y="1375"/>
                  <a:pt x="792" y="1345"/>
                </a:cubicBezTo>
                <a:cubicBezTo>
                  <a:pt x="792" y="1330"/>
                  <a:pt x="792" y="1315"/>
                  <a:pt x="792" y="1300"/>
                </a:cubicBezTo>
                <a:lnTo>
                  <a:pt x="1942" y="718"/>
                </a:lnTo>
                <a:close/>
                <a:moveTo>
                  <a:pt x="2674" y="718"/>
                </a:moveTo>
                <a:lnTo>
                  <a:pt x="3824" y="1300"/>
                </a:lnTo>
                <a:cubicBezTo>
                  <a:pt x="3824" y="1315"/>
                  <a:pt x="3809" y="1330"/>
                  <a:pt x="3809" y="1345"/>
                </a:cubicBezTo>
                <a:cubicBezTo>
                  <a:pt x="3809" y="1375"/>
                  <a:pt x="3824" y="1390"/>
                  <a:pt x="3824" y="1405"/>
                </a:cubicBezTo>
                <a:lnTo>
                  <a:pt x="3301" y="1674"/>
                </a:lnTo>
                <a:lnTo>
                  <a:pt x="2674" y="718"/>
                </a:lnTo>
                <a:close/>
                <a:moveTo>
                  <a:pt x="2405" y="778"/>
                </a:moveTo>
                <a:lnTo>
                  <a:pt x="3077" y="1778"/>
                </a:lnTo>
                <a:lnTo>
                  <a:pt x="2584" y="2017"/>
                </a:lnTo>
                <a:cubicBezTo>
                  <a:pt x="2510" y="1957"/>
                  <a:pt x="2420" y="1913"/>
                  <a:pt x="2301" y="1913"/>
                </a:cubicBezTo>
                <a:cubicBezTo>
                  <a:pt x="2196" y="1913"/>
                  <a:pt x="2092" y="1957"/>
                  <a:pt x="2017" y="2017"/>
                </a:cubicBezTo>
                <a:lnTo>
                  <a:pt x="1539" y="1778"/>
                </a:lnTo>
                <a:lnTo>
                  <a:pt x="2196" y="778"/>
                </a:lnTo>
                <a:cubicBezTo>
                  <a:pt x="2226" y="792"/>
                  <a:pt x="2271" y="792"/>
                  <a:pt x="2301" y="792"/>
                </a:cubicBezTo>
                <a:cubicBezTo>
                  <a:pt x="2346" y="792"/>
                  <a:pt x="2375" y="792"/>
                  <a:pt x="2405" y="778"/>
                </a:cubicBezTo>
                <a:close/>
                <a:moveTo>
                  <a:pt x="762" y="1674"/>
                </a:moveTo>
                <a:lnTo>
                  <a:pt x="1166" y="1883"/>
                </a:lnTo>
                <a:lnTo>
                  <a:pt x="1031" y="2077"/>
                </a:lnTo>
                <a:lnTo>
                  <a:pt x="762" y="1674"/>
                </a:lnTo>
                <a:close/>
                <a:moveTo>
                  <a:pt x="3839" y="1674"/>
                </a:moveTo>
                <a:lnTo>
                  <a:pt x="3570" y="2077"/>
                </a:lnTo>
                <a:lnTo>
                  <a:pt x="3436" y="1883"/>
                </a:lnTo>
                <a:lnTo>
                  <a:pt x="3839" y="1674"/>
                </a:lnTo>
                <a:close/>
                <a:moveTo>
                  <a:pt x="2301" y="2167"/>
                </a:moveTo>
                <a:cubicBezTo>
                  <a:pt x="2390" y="2167"/>
                  <a:pt x="2450" y="2226"/>
                  <a:pt x="2450" y="2301"/>
                </a:cubicBezTo>
                <a:cubicBezTo>
                  <a:pt x="2450" y="2391"/>
                  <a:pt x="2390" y="2450"/>
                  <a:pt x="2301" y="2450"/>
                </a:cubicBezTo>
                <a:cubicBezTo>
                  <a:pt x="2226" y="2450"/>
                  <a:pt x="2151" y="2391"/>
                  <a:pt x="2151" y="2301"/>
                </a:cubicBezTo>
                <a:cubicBezTo>
                  <a:pt x="2151" y="2226"/>
                  <a:pt x="2226" y="2167"/>
                  <a:pt x="2301" y="2167"/>
                </a:cubicBezTo>
                <a:close/>
                <a:moveTo>
                  <a:pt x="1390" y="1987"/>
                </a:moveTo>
                <a:lnTo>
                  <a:pt x="1912" y="2256"/>
                </a:lnTo>
                <a:cubicBezTo>
                  <a:pt x="1912" y="2271"/>
                  <a:pt x="1897" y="2286"/>
                  <a:pt x="1897" y="2301"/>
                </a:cubicBezTo>
                <a:cubicBezTo>
                  <a:pt x="1897" y="2331"/>
                  <a:pt x="1912" y="2346"/>
                  <a:pt x="1912" y="2361"/>
                </a:cubicBezTo>
                <a:lnTo>
                  <a:pt x="1390" y="2615"/>
                </a:lnTo>
                <a:lnTo>
                  <a:pt x="1181" y="2301"/>
                </a:lnTo>
                <a:lnTo>
                  <a:pt x="1390" y="1987"/>
                </a:lnTo>
                <a:close/>
                <a:moveTo>
                  <a:pt x="3212" y="1987"/>
                </a:moveTo>
                <a:lnTo>
                  <a:pt x="3421" y="2301"/>
                </a:lnTo>
                <a:lnTo>
                  <a:pt x="3212" y="2615"/>
                </a:lnTo>
                <a:lnTo>
                  <a:pt x="2689" y="2361"/>
                </a:lnTo>
                <a:cubicBezTo>
                  <a:pt x="2704" y="2346"/>
                  <a:pt x="2704" y="2331"/>
                  <a:pt x="2704" y="2301"/>
                </a:cubicBezTo>
                <a:cubicBezTo>
                  <a:pt x="2704" y="2286"/>
                  <a:pt x="2704" y="2271"/>
                  <a:pt x="2689" y="2256"/>
                </a:cubicBezTo>
                <a:lnTo>
                  <a:pt x="3212" y="1987"/>
                </a:lnTo>
                <a:close/>
                <a:moveTo>
                  <a:pt x="1031" y="2540"/>
                </a:moveTo>
                <a:lnTo>
                  <a:pt x="1166" y="2734"/>
                </a:lnTo>
                <a:lnTo>
                  <a:pt x="762" y="2943"/>
                </a:lnTo>
                <a:lnTo>
                  <a:pt x="1031" y="2540"/>
                </a:lnTo>
                <a:close/>
                <a:moveTo>
                  <a:pt x="3570" y="2540"/>
                </a:moveTo>
                <a:lnTo>
                  <a:pt x="3839" y="2943"/>
                </a:lnTo>
                <a:lnTo>
                  <a:pt x="3436" y="2734"/>
                </a:lnTo>
                <a:lnTo>
                  <a:pt x="3570" y="2540"/>
                </a:lnTo>
                <a:close/>
                <a:moveTo>
                  <a:pt x="389" y="3108"/>
                </a:moveTo>
                <a:cubicBezTo>
                  <a:pt x="479" y="3108"/>
                  <a:pt x="538" y="3182"/>
                  <a:pt x="538" y="3257"/>
                </a:cubicBezTo>
                <a:cubicBezTo>
                  <a:pt x="538" y="3346"/>
                  <a:pt x="479" y="3406"/>
                  <a:pt x="389" y="3406"/>
                </a:cubicBezTo>
                <a:cubicBezTo>
                  <a:pt x="314" y="3406"/>
                  <a:pt x="240" y="3346"/>
                  <a:pt x="240" y="3257"/>
                </a:cubicBezTo>
                <a:cubicBezTo>
                  <a:pt x="240" y="3182"/>
                  <a:pt x="314" y="3108"/>
                  <a:pt x="389" y="3108"/>
                </a:cubicBezTo>
                <a:close/>
                <a:moveTo>
                  <a:pt x="4212" y="3108"/>
                </a:moveTo>
                <a:cubicBezTo>
                  <a:pt x="4287" y="3108"/>
                  <a:pt x="4362" y="3182"/>
                  <a:pt x="4362" y="3257"/>
                </a:cubicBezTo>
                <a:cubicBezTo>
                  <a:pt x="4362" y="3346"/>
                  <a:pt x="4287" y="3406"/>
                  <a:pt x="4212" y="3406"/>
                </a:cubicBezTo>
                <a:cubicBezTo>
                  <a:pt x="4138" y="3406"/>
                  <a:pt x="4063" y="3346"/>
                  <a:pt x="4063" y="3257"/>
                </a:cubicBezTo>
                <a:cubicBezTo>
                  <a:pt x="4063" y="3182"/>
                  <a:pt x="4138" y="3108"/>
                  <a:pt x="4212" y="3108"/>
                </a:cubicBezTo>
                <a:close/>
                <a:moveTo>
                  <a:pt x="2584" y="2585"/>
                </a:moveTo>
                <a:lnTo>
                  <a:pt x="3077" y="2839"/>
                </a:lnTo>
                <a:lnTo>
                  <a:pt x="2405" y="3839"/>
                </a:lnTo>
                <a:cubicBezTo>
                  <a:pt x="2375" y="3824"/>
                  <a:pt x="2346" y="3824"/>
                  <a:pt x="2301" y="3824"/>
                </a:cubicBezTo>
                <a:cubicBezTo>
                  <a:pt x="2271" y="3824"/>
                  <a:pt x="2226" y="3824"/>
                  <a:pt x="2196" y="3839"/>
                </a:cubicBezTo>
                <a:lnTo>
                  <a:pt x="1524" y="2839"/>
                </a:lnTo>
                <a:lnTo>
                  <a:pt x="2017" y="2585"/>
                </a:lnTo>
                <a:cubicBezTo>
                  <a:pt x="2092" y="2659"/>
                  <a:pt x="2196" y="2704"/>
                  <a:pt x="2301" y="2704"/>
                </a:cubicBezTo>
                <a:cubicBezTo>
                  <a:pt x="2420" y="2704"/>
                  <a:pt x="2510" y="2659"/>
                  <a:pt x="2584" y="2585"/>
                </a:cubicBezTo>
                <a:close/>
                <a:moveTo>
                  <a:pt x="1300" y="2943"/>
                </a:moveTo>
                <a:lnTo>
                  <a:pt x="1942" y="3899"/>
                </a:lnTo>
                <a:lnTo>
                  <a:pt x="792" y="3317"/>
                </a:lnTo>
                <a:cubicBezTo>
                  <a:pt x="792" y="3302"/>
                  <a:pt x="792" y="3287"/>
                  <a:pt x="792" y="3257"/>
                </a:cubicBezTo>
                <a:cubicBezTo>
                  <a:pt x="792" y="3242"/>
                  <a:pt x="792" y="3227"/>
                  <a:pt x="792" y="3212"/>
                </a:cubicBezTo>
                <a:lnTo>
                  <a:pt x="1300" y="2943"/>
                </a:lnTo>
                <a:close/>
                <a:moveTo>
                  <a:pt x="3301" y="2943"/>
                </a:moveTo>
                <a:lnTo>
                  <a:pt x="3824" y="3212"/>
                </a:lnTo>
                <a:cubicBezTo>
                  <a:pt x="3824" y="3227"/>
                  <a:pt x="3809" y="3242"/>
                  <a:pt x="3809" y="3257"/>
                </a:cubicBezTo>
                <a:cubicBezTo>
                  <a:pt x="3809" y="3287"/>
                  <a:pt x="3824" y="3302"/>
                  <a:pt x="3824" y="3317"/>
                </a:cubicBezTo>
                <a:lnTo>
                  <a:pt x="2674" y="3899"/>
                </a:lnTo>
                <a:lnTo>
                  <a:pt x="3301" y="2943"/>
                </a:lnTo>
                <a:close/>
                <a:moveTo>
                  <a:pt x="2301" y="4063"/>
                </a:moveTo>
                <a:cubicBezTo>
                  <a:pt x="2390" y="4063"/>
                  <a:pt x="2450" y="4138"/>
                  <a:pt x="2450" y="4213"/>
                </a:cubicBezTo>
                <a:cubicBezTo>
                  <a:pt x="2450" y="4302"/>
                  <a:pt x="2390" y="4362"/>
                  <a:pt x="2301" y="4362"/>
                </a:cubicBezTo>
                <a:cubicBezTo>
                  <a:pt x="2226" y="4362"/>
                  <a:pt x="2151" y="4302"/>
                  <a:pt x="2151" y="4213"/>
                </a:cubicBezTo>
                <a:cubicBezTo>
                  <a:pt x="2151" y="4138"/>
                  <a:pt x="2226" y="4063"/>
                  <a:pt x="2301" y="4063"/>
                </a:cubicBezTo>
                <a:close/>
                <a:moveTo>
                  <a:pt x="2301" y="1"/>
                </a:moveTo>
                <a:cubicBezTo>
                  <a:pt x="2077" y="1"/>
                  <a:pt x="1897" y="180"/>
                  <a:pt x="1897" y="389"/>
                </a:cubicBezTo>
                <a:cubicBezTo>
                  <a:pt x="1897" y="419"/>
                  <a:pt x="1912" y="434"/>
                  <a:pt x="1912" y="449"/>
                </a:cubicBezTo>
                <a:lnTo>
                  <a:pt x="673" y="1076"/>
                </a:lnTo>
                <a:cubicBezTo>
                  <a:pt x="598" y="1002"/>
                  <a:pt x="508" y="957"/>
                  <a:pt x="389" y="957"/>
                </a:cubicBezTo>
                <a:cubicBezTo>
                  <a:pt x="165" y="957"/>
                  <a:pt x="1" y="1136"/>
                  <a:pt x="1" y="1345"/>
                </a:cubicBezTo>
                <a:cubicBezTo>
                  <a:pt x="1" y="1569"/>
                  <a:pt x="165" y="1748"/>
                  <a:pt x="389" y="1748"/>
                </a:cubicBezTo>
                <a:cubicBezTo>
                  <a:pt x="434" y="1748"/>
                  <a:pt x="464" y="1748"/>
                  <a:pt x="493" y="1733"/>
                </a:cubicBezTo>
                <a:lnTo>
                  <a:pt x="882" y="2301"/>
                </a:lnTo>
                <a:lnTo>
                  <a:pt x="493" y="2883"/>
                </a:lnTo>
                <a:cubicBezTo>
                  <a:pt x="464" y="2869"/>
                  <a:pt x="434" y="2869"/>
                  <a:pt x="389" y="2869"/>
                </a:cubicBezTo>
                <a:cubicBezTo>
                  <a:pt x="165" y="2869"/>
                  <a:pt x="1" y="3048"/>
                  <a:pt x="1" y="3257"/>
                </a:cubicBezTo>
                <a:cubicBezTo>
                  <a:pt x="1" y="3481"/>
                  <a:pt x="165" y="3660"/>
                  <a:pt x="389" y="3660"/>
                </a:cubicBezTo>
                <a:cubicBezTo>
                  <a:pt x="508" y="3660"/>
                  <a:pt x="598" y="3615"/>
                  <a:pt x="673" y="3541"/>
                </a:cubicBezTo>
                <a:lnTo>
                  <a:pt x="1912" y="4168"/>
                </a:lnTo>
                <a:cubicBezTo>
                  <a:pt x="1912" y="4183"/>
                  <a:pt x="1897" y="4198"/>
                  <a:pt x="1897" y="4213"/>
                </a:cubicBezTo>
                <a:cubicBezTo>
                  <a:pt x="1897" y="4437"/>
                  <a:pt x="2077" y="4616"/>
                  <a:pt x="2301" y="4616"/>
                </a:cubicBezTo>
                <a:cubicBezTo>
                  <a:pt x="2525" y="4616"/>
                  <a:pt x="2704" y="4437"/>
                  <a:pt x="2704" y="4213"/>
                </a:cubicBezTo>
                <a:cubicBezTo>
                  <a:pt x="2704" y="4198"/>
                  <a:pt x="2704" y="4183"/>
                  <a:pt x="2689" y="4168"/>
                </a:cubicBezTo>
                <a:lnTo>
                  <a:pt x="3929" y="3541"/>
                </a:lnTo>
                <a:cubicBezTo>
                  <a:pt x="4003" y="3615"/>
                  <a:pt x="4108" y="3660"/>
                  <a:pt x="4212" y="3660"/>
                </a:cubicBezTo>
                <a:cubicBezTo>
                  <a:pt x="4437" y="3660"/>
                  <a:pt x="4616" y="3481"/>
                  <a:pt x="4616" y="3257"/>
                </a:cubicBezTo>
                <a:cubicBezTo>
                  <a:pt x="4616" y="3048"/>
                  <a:pt x="4437" y="2869"/>
                  <a:pt x="4212" y="2869"/>
                </a:cubicBezTo>
                <a:cubicBezTo>
                  <a:pt x="4183" y="2869"/>
                  <a:pt x="4138" y="2869"/>
                  <a:pt x="4108" y="2883"/>
                </a:cubicBezTo>
                <a:lnTo>
                  <a:pt x="3735" y="2301"/>
                </a:lnTo>
                <a:lnTo>
                  <a:pt x="4108" y="1733"/>
                </a:lnTo>
                <a:cubicBezTo>
                  <a:pt x="4138" y="1748"/>
                  <a:pt x="4183" y="1748"/>
                  <a:pt x="4212" y="1748"/>
                </a:cubicBezTo>
                <a:cubicBezTo>
                  <a:pt x="4437" y="1748"/>
                  <a:pt x="4616" y="1569"/>
                  <a:pt x="4616" y="1345"/>
                </a:cubicBezTo>
                <a:cubicBezTo>
                  <a:pt x="4616" y="1136"/>
                  <a:pt x="4437" y="957"/>
                  <a:pt x="4212" y="957"/>
                </a:cubicBezTo>
                <a:cubicBezTo>
                  <a:pt x="4108" y="957"/>
                  <a:pt x="4003" y="1002"/>
                  <a:pt x="3929" y="1076"/>
                </a:cubicBezTo>
                <a:lnTo>
                  <a:pt x="2689" y="449"/>
                </a:lnTo>
                <a:cubicBezTo>
                  <a:pt x="2704" y="434"/>
                  <a:pt x="2704" y="419"/>
                  <a:pt x="2704" y="389"/>
                </a:cubicBezTo>
                <a:cubicBezTo>
                  <a:pt x="2704" y="180"/>
                  <a:pt x="2525" y="1"/>
                  <a:pt x="2301" y="1"/>
                </a:cubicBezTo>
                <a:close/>
              </a:path>
            </a:pathLst>
          </a:custGeom>
          <a:solidFill>
            <a:srgbClr val="5EA9DE"/>
          </a:solidFill>
          <a:ln w="9525" cap="flat" cmpd="sng">
            <a:solidFill>
              <a:srgbClr val="5EA9DE"/>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20"/>
          <p:cNvSpPr/>
          <p:nvPr/>
        </p:nvSpPr>
        <p:spPr>
          <a:xfrm>
            <a:off x="3741315" y="4115036"/>
            <a:ext cx="261946" cy="273292"/>
          </a:xfrm>
          <a:custGeom>
            <a:avLst/>
            <a:gdLst/>
            <a:ahLst/>
            <a:cxnLst/>
            <a:rect l="l" t="t" r="r" b="b"/>
            <a:pathLst>
              <a:path w="4616" h="4617" extrusionOk="0">
                <a:moveTo>
                  <a:pt x="2301" y="255"/>
                </a:moveTo>
                <a:cubicBezTo>
                  <a:pt x="2390" y="255"/>
                  <a:pt x="2450" y="315"/>
                  <a:pt x="2450" y="389"/>
                </a:cubicBezTo>
                <a:cubicBezTo>
                  <a:pt x="2450" y="479"/>
                  <a:pt x="2390" y="539"/>
                  <a:pt x="2301" y="539"/>
                </a:cubicBezTo>
                <a:cubicBezTo>
                  <a:pt x="2226" y="539"/>
                  <a:pt x="2151" y="479"/>
                  <a:pt x="2151" y="389"/>
                </a:cubicBezTo>
                <a:cubicBezTo>
                  <a:pt x="2151" y="315"/>
                  <a:pt x="2226" y="255"/>
                  <a:pt x="2301" y="255"/>
                </a:cubicBezTo>
                <a:close/>
                <a:moveTo>
                  <a:pt x="389" y="1211"/>
                </a:moveTo>
                <a:cubicBezTo>
                  <a:pt x="479" y="1211"/>
                  <a:pt x="538" y="1270"/>
                  <a:pt x="538" y="1345"/>
                </a:cubicBezTo>
                <a:cubicBezTo>
                  <a:pt x="538" y="1435"/>
                  <a:pt x="479" y="1494"/>
                  <a:pt x="389" y="1494"/>
                </a:cubicBezTo>
                <a:cubicBezTo>
                  <a:pt x="314" y="1494"/>
                  <a:pt x="240" y="1435"/>
                  <a:pt x="240" y="1345"/>
                </a:cubicBezTo>
                <a:cubicBezTo>
                  <a:pt x="240" y="1270"/>
                  <a:pt x="314" y="1211"/>
                  <a:pt x="389" y="1211"/>
                </a:cubicBezTo>
                <a:close/>
                <a:moveTo>
                  <a:pt x="4212" y="1211"/>
                </a:moveTo>
                <a:cubicBezTo>
                  <a:pt x="4287" y="1211"/>
                  <a:pt x="4362" y="1270"/>
                  <a:pt x="4362" y="1345"/>
                </a:cubicBezTo>
                <a:cubicBezTo>
                  <a:pt x="4362" y="1435"/>
                  <a:pt x="4287" y="1494"/>
                  <a:pt x="4212" y="1494"/>
                </a:cubicBezTo>
                <a:cubicBezTo>
                  <a:pt x="4138" y="1494"/>
                  <a:pt x="4063" y="1435"/>
                  <a:pt x="4063" y="1345"/>
                </a:cubicBezTo>
                <a:cubicBezTo>
                  <a:pt x="4063" y="1270"/>
                  <a:pt x="4138" y="1211"/>
                  <a:pt x="4212" y="1211"/>
                </a:cubicBezTo>
                <a:close/>
                <a:moveTo>
                  <a:pt x="1942" y="718"/>
                </a:moveTo>
                <a:lnTo>
                  <a:pt x="1300" y="1674"/>
                </a:lnTo>
                <a:lnTo>
                  <a:pt x="792" y="1405"/>
                </a:lnTo>
                <a:cubicBezTo>
                  <a:pt x="792" y="1390"/>
                  <a:pt x="792" y="1375"/>
                  <a:pt x="792" y="1345"/>
                </a:cubicBezTo>
                <a:cubicBezTo>
                  <a:pt x="792" y="1330"/>
                  <a:pt x="792" y="1315"/>
                  <a:pt x="792" y="1300"/>
                </a:cubicBezTo>
                <a:lnTo>
                  <a:pt x="1942" y="718"/>
                </a:lnTo>
                <a:close/>
                <a:moveTo>
                  <a:pt x="2674" y="718"/>
                </a:moveTo>
                <a:lnTo>
                  <a:pt x="3824" y="1300"/>
                </a:lnTo>
                <a:cubicBezTo>
                  <a:pt x="3824" y="1315"/>
                  <a:pt x="3809" y="1330"/>
                  <a:pt x="3809" y="1345"/>
                </a:cubicBezTo>
                <a:cubicBezTo>
                  <a:pt x="3809" y="1375"/>
                  <a:pt x="3824" y="1390"/>
                  <a:pt x="3824" y="1405"/>
                </a:cubicBezTo>
                <a:lnTo>
                  <a:pt x="3301" y="1674"/>
                </a:lnTo>
                <a:lnTo>
                  <a:pt x="2674" y="718"/>
                </a:lnTo>
                <a:close/>
                <a:moveTo>
                  <a:pt x="2405" y="778"/>
                </a:moveTo>
                <a:lnTo>
                  <a:pt x="3077" y="1778"/>
                </a:lnTo>
                <a:lnTo>
                  <a:pt x="2584" y="2017"/>
                </a:lnTo>
                <a:cubicBezTo>
                  <a:pt x="2510" y="1957"/>
                  <a:pt x="2420" y="1913"/>
                  <a:pt x="2301" y="1913"/>
                </a:cubicBezTo>
                <a:cubicBezTo>
                  <a:pt x="2196" y="1913"/>
                  <a:pt x="2092" y="1957"/>
                  <a:pt x="2017" y="2017"/>
                </a:cubicBezTo>
                <a:lnTo>
                  <a:pt x="1539" y="1778"/>
                </a:lnTo>
                <a:lnTo>
                  <a:pt x="2196" y="778"/>
                </a:lnTo>
                <a:cubicBezTo>
                  <a:pt x="2226" y="792"/>
                  <a:pt x="2271" y="792"/>
                  <a:pt x="2301" y="792"/>
                </a:cubicBezTo>
                <a:cubicBezTo>
                  <a:pt x="2346" y="792"/>
                  <a:pt x="2375" y="792"/>
                  <a:pt x="2405" y="778"/>
                </a:cubicBezTo>
                <a:close/>
                <a:moveTo>
                  <a:pt x="762" y="1674"/>
                </a:moveTo>
                <a:lnTo>
                  <a:pt x="1166" y="1883"/>
                </a:lnTo>
                <a:lnTo>
                  <a:pt x="1031" y="2077"/>
                </a:lnTo>
                <a:lnTo>
                  <a:pt x="762" y="1674"/>
                </a:lnTo>
                <a:close/>
                <a:moveTo>
                  <a:pt x="3839" y="1674"/>
                </a:moveTo>
                <a:lnTo>
                  <a:pt x="3570" y="2077"/>
                </a:lnTo>
                <a:lnTo>
                  <a:pt x="3436" y="1883"/>
                </a:lnTo>
                <a:lnTo>
                  <a:pt x="3839" y="1674"/>
                </a:lnTo>
                <a:close/>
                <a:moveTo>
                  <a:pt x="2301" y="2167"/>
                </a:moveTo>
                <a:cubicBezTo>
                  <a:pt x="2390" y="2167"/>
                  <a:pt x="2450" y="2226"/>
                  <a:pt x="2450" y="2301"/>
                </a:cubicBezTo>
                <a:cubicBezTo>
                  <a:pt x="2450" y="2391"/>
                  <a:pt x="2390" y="2450"/>
                  <a:pt x="2301" y="2450"/>
                </a:cubicBezTo>
                <a:cubicBezTo>
                  <a:pt x="2226" y="2450"/>
                  <a:pt x="2151" y="2391"/>
                  <a:pt x="2151" y="2301"/>
                </a:cubicBezTo>
                <a:cubicBezTo>
                  <a:pt x="2151" y="2226"/>
                  <a:pt x="2226" y="2167"/>
                  <a:pt x="2301" y="2167"/>
                </a:cubicBezTo>
                <a:close/>
                <a:moveTo>
                  <a:pt x="1390" y="1987"/>
                </a:moveTo>
                <a:lnTo>
                  <a:pt x="1912" y="2256"/>
                </a:lnTo>
                <a:cubicBezTo>
                  <a:pt x="1912" y="2271"/>
                  <a:pt x="1897" y="2286"/>
                  <a:pt x="1897" y="2301"/>
                </a:cubicBezTo>
                <a:cubicBezTo>
                  <a:pt x="1897" y="2331"/>
                  <a:pt x="1912" y="2346"/>
                  <a:pt x="1912" y="2361"/>
                </a:cubicBezTo>
                <a:lnTo>
                  <a:pt x="1390" y="2615"/>
                </a:lnTo>
                <a:lnTo>
                  <a:pt x="1181" y="2301"/>
                </a:lnTo>
                <a:lnTo>
                  <a:pt x="1390" y="1987"/>
                </a:lnTo>
                <a:close/>
                <a:moveTo>
                  <a:pt x="3212" y="1987"/>
                </a:moveTo>
                <a:lnTo>
                  <a:pt x="3421" y="2301"/>
                </a:lnTo>
                <a:lnTo>
                  <a:pt x="3212" y="2615"/>
                </a:lnTo>
                <a:lnTo>
                  <a:pt x="2689" y="2361"/>
                </a:lnTo>
                <a:cubicBezTo>
                  <a:pt x="2704" y="2346"/>
                  <a:pt x="2704" y="2331"/>
                  <a:pt x="2704" y="2301"/>
                </a:cubicBezTo>
                <a:cubicBezTo>
                  <a:pt x="2704" y="2286"/>
                  <a:pt x="2704" y="2271"/>
                  <a:pt x="2689" y="2256"/>
                </a:cubicBezTo>
                <a:lnTo>
                  <a:pt x="3212" y="1987"/>
                </a:lnTo>
                <a:close/>
                <a:moveTo>
                  <a:pt x="1031" y="2540"/>
                </a:moveTo>
                <a:lnTo>
                  <a:pt x="1166" y="2734"/>
                </a:lnTo>
                <a:lnTo>
                  <a:pt x="762" y="2943"/>
                </a:lnTo>
                <a:lnTo>
                  <a:pt x="1031" y="2540"/>
                </a:lnTo>
                <a:close/>
                <a:moveTo>
                  <a:pt x="3570" y="2540"/>
                </a:moveTo>
                <a:lnTo>
                  <a:pt x="3839" y="2943"/>
                </a:lnTo>
                <a:lnTo>
                  <a:pt x="3436" y="2734"/>
                </a:lnTo>
                <a:lnTo>
                  <a:pt x="3570" y="2540"/>
                </a:lnTo>
                <a:close/>
                <a:moveTo>
                  <a:pt x="389" y="3108"/>
                </a:moveTo>
                <a:cubicBezTo>
                  <a:pt x="479" y="3108"/>
                  <a:pt x="538" y="3182"/>
                  <a:pt x="538" y="3257"/>
                </a:cubicBezTo>
                <a:cubicBezTo>
                  <a:pt x="538" y="3346"/>
                  <a:pt x="479" y="3406"/>
                  <a:pt x="389" y="3406"/>
                </a:cubicBezTo>
                <a:cubicBezTo>
                  <a:pt x="314" y="3406"/>
                  <a:pt x="240" y="3346"/>
                  <a:pt x="240" y="3257"/>
                </a:cubicBezTo>
                <a:cubicBezTo>
                  <a:pt x="240" y="3182"/>
                  <a:pt x="314" y="3108"/>
                  <a:pt x="389" y="3108"/>
                </a:cubicBezTo>
                <a:close/>
                <a:moveTo>
                  <a:pt x="4212" y="3108"/>
                </a:moveTo>
                <a:cubicBezTo>
                  <a:pt x="4287" y="3108"/>
                  <a:pt x="4362" y="3182"/>
                  <a:pt x="4362" y="3257"/>
                </a:cubicBezTo>
                <a:cubicBezTo>
                  <a:pt x="4362" y="3346"/>
                  <a:pt x="4287" y="3406"/>
                  <a:pt x="4212" y="3406"/>
                </a:cubicBezTo>
                <a:cubicBezTo>
                  <a:pt x="4138" y="3406"/>
                  <a:pt x="4063" y="3346"/>
                  <a:pt x="4063" y="3257"/>
                </a:cubicBezTo>
                <a:cubicBezTo>
                  <a:pt x="4063" y="3182"/>
                  <a:pt x="4138" y="3108"/>
                  <a:pt x="4212" y="3108"/>
                </a:cubicBezTo>
                <a:close/>
                <a:moveTo>
                  <a:pt x="2584" y="2585"/>
                </a:moveTo>
                <a:lnTo>
                  <a:pt x="3077" y="2839"/>
                </a:lnTo>
                <a:lnTo>
                  <a:pt x="2405" y="3839"/>
                </a:lnTo>
                <a:cubicBezTo>
                  <a:pt x="2375" y="3824"/>
                  <a:pt x="2346" y="3824"/>
                  <a:pt x="2301" y="3824"/>
                </a:cubicBezTo>
                <a:cubicBezTo>
                  <a:pt x="2271" y="3824"/>
                  <a:pt x="2226" y="3824"/>
                  <a:pt x="2196" y="3839"/>
                </a:cubicBezTo>
                <a:lnTo>
                  <a:pt x="1524" y="2839"/>
                </a:lnTo>
                <a:lnTo>
                  <a:pt x="2017" y="2585"/>
                </a:lnTo>
                <a:cubicBezTo>
                  <a:pt x="2092" y="2659"/>
                  <a:pt x="2196" y="2704"/>
                  <a:pt x="2301" y="2704"/>
                </a:cubicBezTo>
                <a:cubicBezTo>
                  <a:pt x="2420" y="2704"/>
                  <a:pt x="2510" y="2659"/>
                  <a:pt x="2584" y="2585"/>
                </a:cubicBezTo>
                <a:close/>
                <a:moveTo>
                  <a:pt x="1300" y="2943"/>
                </a:moveTo>
                <a:lnTo>
                  <a:pt x="1942" y="3899"/>
                </a:lnTo>
                <a:lnTo>
                  <a:pt x="792" y="3317"/>
                </a:lnTo>
                <a:cubicBezTo>
                  <a:pt x="792" y="3302"/>
                  <a:pt x="792" y="3287"/>
                  <a:pt x="792" y="3257"/>
                </a:cubicBezTo>
                <a:cubicBezTo>
                  <a:pt x="792" y="3242"/>
                  <a:pt x="792" y="3227"/>
                  <a:pt x="792" y="3212"/>
                </a:cubicBezTo>
                <a:lnTo>
                  <a:pt x="1300" y="2943"/>
                </a:lnTo>
                <a:close/>
                <a:moveTo>
                  <a:pt x="3301" y="2943"/>
                </a:moveTo>
                <a:lnTo>
                  <a:pt x="3824" y="3212"/>
                </a:lnTo>
                <a:cubicBezTo>
                  <a:pt x="3824" y="3227"/>
                  <a:pt x="3809" y="3242"/>
                  <a:pt x="3809" y="3257"/>
                </a:cubicBezTo>
                <a:cubicBezTo>
                  <a:pt x="3809" y="3287"/>
                  <a:pt x="3824" y="3302"/>
                  <a:pt x="3824" y="3317"/>
                </a:cubicBezTo>
                <a:lnTo>
                  <a:pt x="2674" y="3899"/>
                </a:lnTo>
                <a:lnTo>
                  <a:pt x="3301" y="2943"/>
                </a:lnTo>
                <a:close/>
                <a:moveTo>
                  <a:pt x="2301" y="4063"/>
                </a:moveTo>
                <a:cubicBezTo>
                  <a:pt x="2390" y="4063"/>
                  <a:pt x="2450" y="4138"/>
                  <a:pt x="2450" y="4213"/>
                </a:cubicBezTo>
                <a:cubicBezTo>
                  <a:pt x="2450" y="4302"/>
                  <a:pt x="2390" y="4362"/>
                  <a:pt x="2301" y="4362"/>
                </a:cubicBezTo>
                <a:cubicBezTo>
                  <a:pt x="2226" y="4362"/>
                  <a:pt x="2151" y="4302"/>
                  <a:pt x="2151" y="4213"/>
                </a:cubicBezTo>
                <a:cubicBezTo>
                  <a:pt x="2151" y="4138"/>
                  <a:pt x="2226" y="4063"/>
                  <a:pt x="2301" y="4063"/>
                </a:cubicBezTo>
                <a:close/>
                <a:moveTo>
                  <a:pt x="2301" y="1"/>
                </a:moveTo>
                <a:cubicBezTo>
                  <a:pt x="2077" y="1"/>
                  <a:pt x="1897" y="180"/>
                  <a:pt x="1897" y="389"/>
                </a:cubicBezTo>
                <a:cubicBezTo>
                  <a:pt x="1897" y="419"/>
                  <a:pt x="1912" y="434"/>
                  <a:pt x="1912" y="449"/>
                </a:cubicBezTo>
                <a:lnTo>
                  <a:pt x="673" y="1076"/>
                </a:lnTo>
                <a:cubicBezTo>
                  <a:pt x="598" y="1002"/>
                  <a:pt x="508" y="957"/>
                  <a:pt x="389" y="957"/>
                </a:cubicBezTo>
                <a:cubicBezTo>
                  <a:pt x="165" y="957"/>
                  <a:pt x="1" y="1136"/>
                  <a:pt x="1" y="1345"/>
                </a:cubicBezTo>
                <a:cubicBezTo>
                  <a:pt x="1" y="1569"/>
                  <a:pt x="165" y="1748"/>
                  <a:pt x="389" y="1748"/>
                </a:cubicBezTo>
                <a:cubicBezTo>
                  <a:pt x="434" y="1748"/>
                  <a:pt x="464" y="1748"/>
                  <a:pt x="493" y="1733"/>
                </a:cubicBezTo>
                <a:lnTo>
                  <a:pt x="882" y="2301"/>
                </a:lnTo>
                <a:lnTo>
                  <a:pt x="493" y="2883"/>
                </a:lnTo>
                <a:cubicBezTo>
                  <a:pt x="464" y="2869"/>
                  <a:pt x="434" y="2869"/>
                  <a:pt x="389" y="2869"/>
                </a:cubicBezTo>
                <a:cubicBezTo>
                  <a:pt x="165" y="2869"/>
                  <a:pt x="1" y="3048"/>
                  <a:pt x="1" y="3257"/>
                </a:cubicBezTo>
                <a:cubicBezTo>
                  <a:pt x="1" y="3481"/>
                  <a:pt x="165" y="3660"/>
                  <a:pt x="389" y="3660"/>
                </a:cubicBezTo>
                <a:cubicBezTo>
                  <a:pt x="508" y="3660"/>
                  <a:pt x="598" y="3615"/>
                  <a:pt x="673" y="3541"/>
                </a:cubicBezTo>
                <a:lnTo>
                  <a:pt x="1912" y="4168"/>
                </a:lnTo>
                <a:cubicBezTo>
                  <a:pt x="1912" y="4183"/>
                  <a:pt x="1897" y="4198"/>
                  <a:pt x="1897" y="4213"/>
                </a:cubicBezTo>
                <a:cubicBezTo>
                  <a:pt x="1897" y="4437"/>
                  <a:pt x="2077" y="4616"/>
                  <a:pt x="2301" y="4616"/>
                </a:cubicBezTo>
                <a:cubicBezTo>
                  <a:pt x="2525" y="4616"/>
                  <a:pt x="2704" y="4437"/>
                  <a:pt x="2704" y="4213"/>
                </a:cubicBezTo>
                <a:cubicBezTo>
                  <a:pt x="2704" y="4198"/>
                  <a:pt x="2704" y="4183"/>
                  <a:pt x="2689" y="4168"/>
                </a:cubicBezTo>
                <a:lnTo>
                  <a:pt x="3929" y="3541"/>
                </a:lnTo>
                <a:cubicBezTo>
                  <a:pt x="4003" y="3615"/>
                  <a:pt x="4108" y="3660"/>
                  <a:pt x="4212" y="3660"/>
                </a:cubicBezTo>
                <a:cubicBezTo>
                  <a:pt x="4437" y="3660"/>
                  <a:pt x="4616" y="3481"/>
                  <a:pt x="4616" y="3257"/>
                </a:cubicBezTo>
                <a:cubicBezTo>
                  <a:pt x="4616" y="3048"/>
                  <a:pt x="4437" y="2869"/>
                  <a:pt x="4212" y="2869"/>
                </a:cubicBezTo>
                <a:cubicBezTo>
                  <a:pt x="4183" y="2869"/>
                  <a:pt x="4138" y="2869"/>
                  <a:pt x="4108" y="2883"/>
                </a:cubicBezTo>
                <a:lnTo>
                  <a:pt x="3735" y="2301"/>
                </a:lnTo>
                <a:lnTo>
                  <a:pt x="4108" y="1733"/>
                </a:lnTo>
                <a:cubicBezTo>
                  <a:pt x="4138" y="1748"/>
                  <a:pt x="4183" y="1748"/>
                  <a:pt x="4212" y="1748"/>
                </a:cubicBezTo>
                <a:cubicBezTo>
                  <a:pt x="4437" y="1748"/>
                  <a:pt x="4616" y="1569"/>
                  <a:pt x="4616" y="1345"/>
                </a:cubicBezTo>
                <a:cubicBezTo>
                  <a:pt x="4616" y="1136"/>
                  <a:pt x="4437" y="957"/>
                  <a:pt x="4212" y="957"/>
                </a:cubicBezTo>
                <a:cubicBezTo>
                  <a:pt x="4108" y="957"/>
                  <a:pt x="4003" y="1002"/>
                  <a:pt x="3929" y="1076"/>
                </a:cubicBezTo>
                <a:lnTo>
                  <a:pt x="2689" y="449"/>
                </a:lnTo>
                <a:cubicBezTo>
                  <a:pt x="2704" y="434"/>
                  <a:pt x="2704" y="419"/>
                  <a:pt x="2704" y="389"/>
                </a:cubicBezTo>
                <a:cubicBezTo>
                  <a:pt x="2704" y="180"/>
                  <a:pt x="2525" y="1"/>
                  <a:pt x="2301" y="1"/>
                </a:cubicBezTo>
                <a:close/>
              </a:path>
            </a:pathLst>
          </a:custGeom>
          <a:solidFill>
            <a:srgbClr val="5EA9DE"/>
          </a:solidFill>
          <a:ln w="9525" cap="flat" cmpd="sng">
            <a:solidFill>
              <a:srgbClr val="5EA9DE"/>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0"/>
          <p:cNvSpPr/>
          <p:nvPr/>
        </p:nvSpPr>
        <p:spPr>
          <a:xfrm>
            <a:off x="5130950" y="4091491"/>
            <a:ext cx="261946" cy="273292"/>
          </a:xfrm>
          <a:custGeom>
            <a:avLst/>
            <a:gdLst/>
            <a:ahLst/>
            <a:cxnLst/>
            <a:rect l="l" t="t" r="r" b="b"/>
            <a:pathLst>
              <a:path w="4616" h="4617" extrusionOk="0">
                <a:moveTo>
                  <a:pt x="2301" y="255"/>
                </a:moveTo>
                <a:cubicBezTo>
                  <a:pt x="2390" y="255"/>
                  <a:pt x="2450" y="315"/>
                  <a:pt x="2450" y="389"/>
                </a:cubicBezTo>
                <a:cubicBezTo>
                  <a:pt x="2450" y="479"/>
                  <a:pt x="2390" y="539"/>
                  <a:pt x="2301" y="539"/>
                </a:cubicBezTo>
                <a:cubicBezTo>
                  <a:pt x="2226" y="539"/>
                  <a:pt x="2151" y="479"/>
                  <a:pt x="2151" y="389"/>
                </a:cubicBezTo>
                <a:cubicBezTo>
                  <a:pt x="2151" y="315"/>
                  <a:pt x="2226" y="255"/>
                  <a:pt x="2301" y="255"/>
                </a:cubicBezTo>
                <a:close/>
                <a:moveTo>
                  <a:pt x="389" y="1211"/>
                </a:moveTo>
                <a:cubicBezTo>
                  <a:pt x="479" y="1211"/>
                  <a:pt x="538" y="1270"/>
                  <a:pt x="538" y="1345"/>
                </a:cubicBezTo>
                <a:cubicBezTo>
                  <a:pt x="538" y="1435"/>
                  <a:pt x="479" y="1494"/>
                  <a:pt x="389" y="1494"/>
                </a:cubicBezTo>
                <a:cubicBezTo>
                  <a:pt x="314" y="1494"/>
                  <a:pt x="240" y="1435"/>
                  <a:pt x="240" y="1345"/>
                </a:cubicBezTo>
                <a:cubicBezTo>
                  <a:pt x="240" y="1270"/>
                  <a:pt x="314" y="1211"/>
                  <a:pt x="389" y="1211"/>
                </a:cubicBezTo>
                <a:close/>
                <a:moveTo>
                  <a:pt x="4212" y="1211"/>
                </a:moveTo>
                <a:cubicBezTo>
                  <a:pt x="4287" y="1211"/>
                  <a:pt x="4362" y="1270"/>
                  <a:pt x="4362" y="1345"/>
                </a:cubicBezTo>
                <a:cubicBezTo>
                  <a:pt x="4362" y="1435"/>
                  <a:pt x="4287" y="1494"/>
                  <a:pt x="4212" y="1494"/>
                </a:cubicBezTo>
                <a:cubicBezTo>
                  <a:pt x="4138" y="1494"/>
                  <a:pt x="4063" y="1435"/>
                  <a:pt x="4063" y="1345"/>
                </a:cubicBezTo>
                <a:cubicBezTo>
                  <a:pt x="4063" y="1270"/>
                  <a:pt x="4138" y="1211"/>
                  <a:pt x="4212" y="1211"/>
                </a:cubicBezTo>
                <a:close/>
                <a:moveTo>
                  <a:pt x="1942" y="718"/>
                </a:moveTo>
                <a:lnTo>
                  <a:pt x="1300" y="1674"/>
                </a:lnTo>
                <a:lnTo>
                  <a:pt x="792" y="1405"/>
                </a:lnTo>
                <a:cubicBezTo>
                  <a:pt x="792" y="1390"/>
                  <a:pt x="792" y="1375"/>
                  <a:pt x="792" y="1345"/>
                </a:cubicBezTo>
                <a:cubicBezTo>
                  <a:pt x="792" y="1330"/>
                  <a:pt x="792" y="1315"/>
                  <a:pt x="792" y="1300"/>
                </a:cubicBezTo>
                <a:lnTo>
                  <a:pt x="1942" y="718"/>
                </a:lnTo>
                <a:close/>
                <a:moveTo>
                  <a:pt x="2674" y="718"/>
                </a:moveTo>
                <a:lnTo>
                  <a:pt x="3824" y="1300"/>
                </a:lnTo>
                <a:cubicBezTo>
                  <a:pt x="3824" y="1315"/>
                  <a:pt x="3809" y="1330"/>
                  <a:pt x="3809" y="1345"/>
                </a:cubicBezTo>
                <a:cubicBezTo>
                  <a:pt x="3809" y="1375"/>
                  <a:pt x="3824" y="1390"/>
                  <a:pt x="3824" y="1405"/>
                </a:cubicBezTo>
                <a:lnTo>
                  <a:pt x="3301" y="1674"/>
                </a:lnTo>
                <a:lnTo>
                  <a:pt x="2674" y="718"/>
                </a:lnTo>
                <a:close/>
                <a:moveTo>
                  <a:pt x="2405" y="778"/>
                </a:moveTo>
                <a:lnTo>
                  <a:pt x="3077" y="1778"/>
                </a:lnTo>
                <a:lnTo>
                  <a:pt x="2584" y="2017"/>
                </a:lnTo>
                <a:cubicBezTo>
                  <a:pt x="2510" y="1957"/>
                  <a:pt x="2420" y="1913"/>
                  <a:pt x="2301" y="1913"/>
                </a:cubicBezTo>
                <a:cubicBezTo>
                  <a:pt x="2196" y="1913"/>
                  <a:pt x="2092" y="1957"/>
                  <a:pt x="2017" y="2017"/>
                </a:cubicBezTo>
                <a:lnTo>
                  <a:pt x="1539" y="1778"/>
                </a:lnTo>
                <a:lnTo>
                  <a:pt x="2196" y="778"/>
                </a:lnTo>
                <a:cubicBezTo>
                  <a:pt x="2226" y="792"/>
                  <a:pt x="2271" y="792"/>
                  <a:pt x="2301" y="792"/>
                </a:cubicBezTo>
                <a:cubicBezTo>
                  <a:pt x="2346" y="792"/>
                  <a:pt x="2375" y="792"/>
                  <a:pt x="2405" y="778"/>
                </a:cubicBezTo>
                <a:close/>
                <a:moveTo>
                  <a:pt x="762" y="1674"/>
                </a:moveTo>
                <a:lnTo>
                  <a:pt x="1166" y="1883"/>
                </a:lnTo>
                <a:lnTo>
                  <a:pt x="1031" y="2077"/>
                </a:lnTo>
                <a:lnTo>
                  <a:pt x="762" y="1674"/>
                </a:lnTo>
                <a:close/>
                <a:moveTo>
                  <a:pt x="3839" y="1674"/>
                </a:moveTo>
                <a:lnTo>
                  <a:pt x="3570" y="2077"/>
                </a:lnTo>
                <a:lnTo>
                  <a:pt x="3436" y="1883"/>
                </a:lnTo>
                <a:lnTo>
                  <a:pt x="3839" y="1674"/>
                </a:lnTo>
                <a:close/>
                <a:moveTo>
                  <a:pt x="2301" y="2167"/>
                </a:moveTo>
                <a:cubicBezTo>
                  <a:pt x="2390" y="2167"/>
                  <a:pt x="2450" y="2226"/>
                  <a:pt x="2450" y="2301"/>
                </a:cubicBezTo>
                <a:cubicBezTo>
                  <a:pt x="2450" y="2391"/>
                  <a:pt x="2390" y="2450"/>
                  <a:pt x="2301" y="2450"/>
                </a:cubicBezTo>
                <a:cubicBezTo>
                  <a:pt x="2226" y="2450"/>
                  <a:pt x="2151" y="2391"/>
                  <a:pt x="2151" y="2301"/>
                </a:cubicBezTo>
                <a:cubicBezTo>
                  <a:pt x="2151" y="2226"/>
                  <a:pt x="2226" y="2167"/>
                  <a:pt x="2301" y="2167"/>
                </a:cubicBezTo>
                <a:close/>
                <a:moveTo>
                  <a:pt x="1390" y="1987"/>
                </a:moveTo>
                <a:lnTo>
                  <a:pt x="1912" y="2256"/>
                </a:lnTo>
                <a:cubicBezTo>
                  <a:pt x="1912" y="2271"/>
                  <a:pt x="1897" y="2286"/>
                  <a:pt x="1897" y="2301"/>
                </a:cubicBezTo>
                <a:cubicBezTo>
                  <a:pt x="1897" y="2331"/>
                  <a:pt x="1912" y="2346"/>
                  <a:pt x="1912" y="2361"/>
                </a:cubicBezTo>
                <a:lnTo>
                  <a:pt x="1390" y="2615"/>
                </a:lnTo>
                <a:lnTo>
                  <a:pt x="1181" y="2301"/>
                </a:lnTo>
                <a:lnTo>
                  <a:pt x="1390" y="1987"/>
                </a:lnTo>
                <a:close/>
                <a:moveTo>
                  <a:pt x="3212" y="1987"/>
                </a:moveTo>
                <a:lnTo>
                  <a:pt x="3421" y="2301"/>
                </a:lnTo>
                <a:lnTo>
                  <a:pt x="3212" y="2615"/>
                </a:lnTo>
                <a:lnTo>
                  <a:pt x="2689" y="2361"/>
                </a:lnTo>
                <a:cubicBezTo>
                  <a:pt x="2704" y="2346"/>
                  <a:pt x="2704" y="2331"/>
                  <a:pt x="2704" y="2301"/>
                </a:cubicBezTo>
                <a:cubicBezTo>
                  <a:pt x="2704" y="2286"/>
                  <a:pt x="2704" y="2271"/>
                  <a:pt x="2689" y="2256"/>
                </a:cubicBezTo>
                <a:lnTo>
                  <a:pt x="3212" y="1987"/>
                </a:lnTo>
                <a:close/>
                <a:moveTo>
                  <a:pt x="1031" y="2540"/>
                </a:moveTo>
                <a:lnTo>
                  <a:pt x="1166" y="2734"/>
                </a:lnTo>
                <a:lnTo>
                  <a:pt x="762" y="2943"/>
                </a:lnTo>
                <a:lnTo>
                  <a:pt x="1031" y="2540"/>
                </a:lnTo>
                <a:close/>
                <a:moveTo>
                  <a:pt x="3570" y="2540"/>
                </a:moveTo>
                <a:lnTo>
                  <a:pt x="3839" y="2943"/>
                </a:lnTo>
                <a:lnTo>
                  <a:pt x="3436" y="2734"/>
                </a:lnTo>
                <a:lnTo>
                  <a:pt x="3570" y="2540"/>
                </a:lnTo>
                <a:close/>
                <a:moveTo>
                  <a:pt x="389" y="3108"/>
                </a:moveTo>
                <a:cubicBezTo>
                  <a:pt x="479" y="3108"/>
                  <a:pt x="538" y="3182"/>
                  <a:pt x="538" y="3257"/>
                </a:cubicBezTo>
                <a:cubicBezTo>
                  <a:pt x="538" y="3346"/>
                  <a:pt x="479" y="3406"/>
                  <a:pt x="389" y="3406"/>
                </a:cubicBezTo>
                <a:cubicBezTo>
                  <a:pt x="314" y="3406"/>
                  <a:pt x="240" y="3346"/>
                  <a:pt x="240" y="3257"/>
                </a:cubicBezTo>
                <a:cubicBezTo>
                  <a:pt x="240" y="3182"/>
                  <a:pt x="314" y="3108"/>
                  <a:pt x="389" y="3108"/>
                </a:cubicBezTo>
                <a:close/>
                <a:moveTo>
                  <a:pt x="4212" y="3108"/>
                </a:moveTo>
                <a:cubicBezTo>
                  <a:pt x="4287" y="3108"/>
                  <a:pt x="4362" y="3182"/>
                  <a:pt x="4362" y="3257"/>
                </a:cubicBezTo>
                <a:cubicBezTo>
                  <a:pt x="4362" y="3346"/>
                  <a:pt x="4287" y="3406"/>
                  <a:pt x="4212" y="3406"/>
                </a:cubicBezTo>
                <a:cubicBezTo>
                  <a:pt x="4138" y="3406"/>
                  <a:pt x="4063" y="3346"/>
                  <a:pt x="4063" y="3257"/>
                </a:cubicBezTo>
                <a:cubicBezTo>
                  <a:pt x="4063" y="3182"/>
                  <a:pt x="4138" y="3108"/>
                  <a:pt x="4212" y="3108"/>
                </a:cubicBezTo>
                <a:close/>
                <a:moveTo>
                  <a:pt x="2584" y="2585"/>
                </a:moveTo>
                <a:lnTo>
                  <a:pt x="3077" y="2839"/>
                </a:lnTo>
                <a:lnTo>
                  <a:pt x="2405" y="3839"/>
                </a:lnTo>
                <a:cubicBezTo>
                  <a:pt x="2375" y="3824"/>
                  <a:pt x="2346" y="3824"/>
                  <a:pt x="2301" y="3824"/>
                </a:cubicBezTo>
                <a:cubicBezTo>
                  <a:pt x="2271" y="3824"/>
                  <a:pt x="2226" y="3824"/>
                  <a:pt x="2196" y="3839"/>
                </a:cubicBezTo>
                <a:lnTo>
                  <a:pt x="1524" y="2839"/>
                </a:lnTo>
                <a:lnTo>
                  <a:pt x="2017" y="2585"/>
                </a:lnTo>
                <a:cubicBezTo>
                  <a:pt x="2092" y="2659"/>
                  <a:pt x="2196" y="2704"/>
                  <a:pt x="2301" y="2704"/>
                </a:cubicBezTo>
                <a:cubicBezTo>
                  <a:pt x="2420" y="2704"/>
                  <a:pt x="2510" y="2659"/>
                  <a:pt x="2584" y="2585"/>
                </a:cubicBezTo>
                <a:close/>
                <a:moveTo>
                  <a:pt x="1300" y="2943"/>
                </a:moveTo>
                <a:lnTo>
                  <a:pt x="1942" y="3899"/>
                </a:lnTo>
                <a:lnTo>
                  <a:pt x="792" y="3317"/>
                </a:lnTo>
                <a:cubicBezTo>
                  <a:pt x="792" y="3302"/>
                  <a:pt x="792" y="3287"/>
                  <a:pt x="792" y="3257"/>
                </a:cubicBezTo>
                <a:cubicBezTo>
                  <a:pt x="792" y="3242"/>
                  <a:pt x="792" y="3227"/>
                  <a:pt x="792" y="3212"/>
                </a:cubicBezTo>
                <a:lnTo>
                  <a:pt x="1300" y="2943"/>
                </a:lnTo>
                <a:close/>
                <a:moveTo>
                  <a:pt x="3301" y="2943"/>
                </a:moveTo>
                <a:lnTo>
                  <a:pt x="3824" y="3212"/>
                </a:lnTo>
                <a:cubicBezTo>
                  <a:pt x="3824" y="3227"/>
                  <a:pt x="3809" y="3242"/>
                  <a:pt x="3809" y="3257"/>
                </a:cubicBezTo>
                <a:cubicBezTo>
                  <a:pt x="3809" y="3287"/>
                  <a:pt x="3824" y="3302"/>
                  <a:pt x="3824" y="3317"/>
                </a:cubicBezTo>
                <a:lnTo>
                  <a:pt x="2674" y="3899"/>
                </a:lnTo>
                <a:lnTo>
                  <a:pt x="3301" y="2943"/>
                </a:lnTo>
                <a:close/>
                <a:moveTo>
                  <a:pt x="2301" y="4063"/>
                </a:moveTo>
                <a:cubicBezTo>
                  <a:pt x="2390" y="4063"/>
                  <a:pt x="2450" y="4138"/>
                  <a:pt x="2450" y="4213"/>
                </a:cubicBezTo>
                <a:cubicBezTo>
                  <a:pt x="2450" y="4302"/>
                  <a:pt x="2390" y="4362"/>
                  <a:pt x="2301" y="4362"/>
                </a:cubicBezTo>
                <a:cubicBezTo>
                  <a:pt x="2226" y="4362"/>
                  <a:pt x="2151" y="4302"/>
                  <a:pt x="2151" y="4213"/>
                </a:cubicBezTo>
                <a:cubicBezTo>
                  <a:pt x="2151" y="4138"/>
                  <a:pt x="2226" y="4063"/>
                  <a:pt x="2301" y="4063"/>
                </a:cubicBezTo>
                <a:close/>
                <a:moveTo>
                  <a:pt x="2301" y="1"/>
                </a:moveTo>
                <a:cubicBezTo>
                  <a:pt x="2077" y="1"/>
                  <a:pt x="1897" y="180"/>
                  <a:pt x="1897" y="389"/>
                </a:cubicBezTo>
                <a:cubicBezTo>
                  <a:pt x="1897" y="419"/>
                  <a:pt x="1912" y="434"/>
                  <a:pt x="1912" y="449"/>
                </a:cubicBezTo>
                <a:lnTo>
                  <a:pt x="673" y="1076"/>
                </a:lnTo>
                <a:cubicBezTo>
                  <a:pt x="598" y="1002"/>
                  <a:pt x="508" y="957"/>
                  <a:pt x="389" y="957"/>
                </a:cubicBezTo>
                <a:cubicBezTo>
                  <a:pt x="165" y="957"/>
                  <a:pt x="1" y="1136"/>
                  <a:pt x="1" y="1345"/>
                </a:cubicBezTo>
                <a:cubicBezTo>
                  <a:pt x="1" y="1569"/>
                  <a:pt x="165" y="1748"/>
                  <a:pt x="389" y="1748"/>
                </a:cubicBezTo>
                <a:cubicBezTo>
                  <a:pt x="434" y="1748"/>
                  <a:pt x="464" y="1748"/>
                  <a:pt x="493" y="1733"/>
                </a:cubicBezTo>
                <a:lnTo>
                  <a:pt x="882" y="2301"/>
                </a:lnTo>
                <a:lnTo>
                  <a:pt x="493" y="2883"/>
                </a:lnTo>
                <a:cubicBezTo>
                  <a:pt x="464" y="2869"/>
                  <a:pt x="434" y="2869"/>
                  <a:pt x="389" y="2869"/>
                </a:cubicBezTo>
                <a:cubicBezTo>
                  <a:pt x="165" y="2869"/>
                  <a:pt x="1" y="3048"/>
                  <a:pt x="1" y="3257"/>
                </a:cubicBezTo>
                <a:cubicBezTo>
                  <a:pt x="1" y="3481"/>
                  <a:pt x="165" y="3660"/>
                  <a:pt x="389" y="3660"/>
                </a:cubicBezTo>
                <a:cubicBezTo>
                  <a:pt x="508" y="3660"/>
                  <a:pt x="598" y="3615"/>
                  <a:pt x="673" y="3541"/>
                </a:cubicBezTo>
                <a:lnTo>
                  <a:pt x="1912" y="4168"/>
                </a:lnTo>
                <a:cubicBezTo>
                  <a:pt x="1912" y="4183"/>
                  <a:pt x="1897" y="4198"/>
                  <a:pt x="1897" y="4213"/>
                </a:cubicBezTo>
                <a:cubicBezTo>
                  <a:pt x="1897" y="4437"/>
                  <a:pt x="2077" y="4616"/>
                  <a:pt x="2301" y="4616"/>
                </a:cubicBezTo>
                <a:cubicBezTo>
                  <a:pt x="2525" y="4616"/>
                  <a:pt x="2704" y="4437"/>
                  <a:pt x="2704" y="4213"/>
                </a:cubicBezTo>
                <a:cubicBezTo>
                  <a:pt x="2704" y="4198"/>
                  <a:pt x="2704" y="4183"/>
                  <a:pt x="2689" y="4168"/>
                </a:cubicBezTo>
                <a:lnTo>
                  <a:pt x="3929" y="3541"/>
                </a:lnTo>
                <a:cubicBezTo>
                  <a:pt x="4003" y="3615"/>
                  <a:pt x="4108" y="3660"/>
                  <a:pt x="4212" y="3660"/>
                </a:cubicBezTo>
                <a:cubicBezTo>
                  <a:pt x="4437" y="3660"/>
                  <a:pt x="4616" y="3481"/>
                  <a:pt x="4616" y="3257"/>
                </a:cubicBezTo>
                <a:cubicBezTo>
                  <a:pt x="4616" y="3048"/>
                  <a:pt x="4437" y="2869"/>
                  <a:pt x="4212" y="2869"/>
                </a:cubicBezTo>
                <a:cubicBezTo>
                  <a:pt x="4183" y="2869"/>
                  <a:pt x="4138" y="2869"/>
                  <a:pt x="4108" y="2883"/>
                </a:cubicBezTo>
                <a:lnTo>
                  <a:pt x="3735" y="2301"/>
                </a:lnTo>
                <a:lnTo>
                  <a:pt x="4108" y="1733"/>
                </a:lnTo>
                <a:cubicBezTo>
                  <a:pt x="4138" y="1748"/>
                  <a:pt x="4183" y="1748"/>
                  <a:pt x="4212" y="1748"/>
                </a:cubicBezTo>
                <a:cubicBezTo>
                  <a:pt x="4437" y="1748"/>
                  <a:pt x="4616" y="1569"/>
                  <a:pt x="4616" y="1345"/>
                </a:cubicBezTo>
                <a:cubicBezTo>
                  <a:pt x="4616" y="1136"/>
                  <a:pt x="4437" y="957"/>
                  <a:pt x="4212" y="957"/>
                </a:cubicBezTo>
                <a:cubicBezTo>
                  <a:pt x="4108" y="957"/>
                  <a:pt x="4003" y="1002"/>
                  <a:pt x="3929" y="1076"/>
                </a:cubicBezTo>
                <a:lnTo>
                  <a:pt x="2689" y="449"/>
                </a:lnTo>
                <a:cubicBezTo>
                  <a:pt x="2704" y="434"/>
                  <a:pt x="2704" y="419"/>
                  <a:pt x="2704" y="389"/>
                </a:cubicBezTo>
                <a:cubicBezTo>
                  <a:pt x="2704" y="180"/>
                  <a:pt x="2525" y="1"/>
                  <a:pt x="2301" y="1"/>
                </a:cubicBezTo>
                <a:close/>
              </a:path>
            </a:pathLst>
          </a:custGeom>
          <a:solidFill>
            <a:srgbClr val="5EA9DE"/>
          </a:solidFill>
          <a:ln w="9525" cap="flat" cmpd="sng">
            <a:solidFill>
              <a:srgbClr val="5EA9DE"/>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2" name="Google Shape;302;p20"/>
          <p:cNvCxnSpPr/>
          <p:nvPr/>
        </p:nvCxnSpPr>
        <p:spPr>
          <a:xfrm>
            <a:off x="3562611" y="2142446"/>
            <a:ext cx="378900" cy="395700"/>
          </a:xfrm>
          <a:prstGeom prst="straightConnector1">
            <a:avLst/>
          </a:prstGeom>
          <a:noFill/>
          <a:ln w="38100" cap="flat" cmpd="sng">
            <a:solidFill>
              <a:srgbClr val="5EA9DE"/>
            </a:solidFill>
            <a:prstDash val="solid"/>
            <a:round/>
            <a:headEnd type="stealth" w="med" len="med"/>
            <a:tailEnd type="stealth" w="med" len="med"/>
          </a:ln>
        </p:spPr>
      </p:cxnSp>
      <p:cxnSp>
        <p:nvCxnSpPr>
          <p:cNvPr id="303" name="Google Shape;303;p20"/>
          <p:cNvCxnSpPr/>
          <p:nvPr/>
        </p:nvCxnSpPr>
        <p:spPr>
          <a:xfrm flipH="1">
            <a:off x="5262284" y="2144878"/>
            <a:ext cx="378900" cy="395700"/>
          </a:xfrm>
          <a:prstGeom prst="straightConnector1">
            <a:avLst/>
          </a:prstGeom>
          <a:noFill/>
          <a:ln w="38100" cap="flat" cmpd="sng">
            <a:solidFill>
              <a:srgbClr val="5EA9DE"/>
            </a:solidFill>
            <a:prstDash val="solid"/>
            <a:round/>
            <a:headEnd type="stealth" w="med" len="med"/>
            <a:tailEnd type="stealth" w="med" len="med"/>
          </a:ln>
        </p:spPr>
      </p:cxnSp>
      <p:cxnSp>
        <p:nvCxnSpPr>
          <p:cNvPr id="304" name="Google Shape;304;p20"/>
          <p:cNvCxnSpPr/>
          <p:nvPr/>
        </p:nvCxnSpPr>
        <p:spPr>
          <a:xfrm flipH="1">
            <a:off x="3562870" y="3186518"/>
            <a:ext cx="378900" cy="395700"/>
          </a:xfrm>
          <a:prstGeom prst="straightConnector1">
            <a:avLst/>
          </a:prstGeom>
          <a:noFill/>
          <a:ln w="38100" cap="flat" cmpd="sng">
            <a:solidFill>
              <a:srgbClr val="5EA9DE"/>
            </a:solidFill>
            <a:prstDash val="solid"/>
            <a:round/>
            <a:headEnd type="stealth" w="med" len="med"/>
            <a:tailEnd type="stealth" w="med" len="med"/>
          </a:ln>
        </p:spPr>
      </p:cxnSp>
      <p:cxnSp>
        <p:nvCxnSpPr>
          <p:cNvPr id="305" name="Google Shape;305;p20"/>
          <p:cNvCxnSpPr/>
          <p:nvPr/>
        </p:nvCxnSpPr>
        <p:spPr>
          <a:xfrm>
            <a:off x="5262025" y="3191383"/>
            <a:ext cx="378900" cy="395700"/>
          </a:xfrm>
          <a:prstGeom prst="straightConnector1">
            <a:avLst/>
          </a:prstGeom>
          <a:noFill/>
          <a:ln w="38100" cap="flat" cmpd="sng">
            <a:solidFill>
              <a:srgbClr val="5EA9DE"/>
            </a:solidFill>
            <a:prstDash val="solid"/>
            <a:round/>
            <a:headEnd type="stealth" w="med" len="med"/>
            <a:tailEnd type="stealth" w="med" len="med"/>
          </a:ln>
        </p:spPr>
      </p:cxnSp>
      <p:sp>
        <p:nvSpPr>
          <p:cNvPr id="306" name="Google Shape;306;p20"/>
          <p:cNvSpPr txBox="1"/>
          <p:nvPr/>
        </p:nvSpPr>
        <p:spPr>
          <a:xfrm>
            <a:off x="5164316" y="2551644"/>
            <a:ext cx="1233900" cy="5499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0" i="0" u="none" strike="noStrike" cap="none">
                <a:solidFill>
                  <a:srgbClr val="5EA9DE"/>
                </a:solidFill>
                <a:latin typeface="Arial"/>
                <a:ea typeface="Arial"/>
                <a:cs typeface="Arial"/>
                <a:sym typeface="Arial"/>
              </a:rPr>
              <a:t>Model updates</a:t>
            </a:r>
            <a:endParaRPr sz="1200" b="0" i="0" u="none" strike="noStrike" cap="none">
              <a:solidFill>
                <a:srgbClr val="5EA9DE"/>
              </a:solidFill>
              <a:latin typeface="Arial"/>
              <a:ea typeface="Arial"/>
              <a:cs typeface="Arial"/>
              <a:sym typeface="Arial"/>
            </a:endParaRPr>
          </a:p>
        </p:txBody>
      </p:sp>
      <p:sp>
        <p:nvSpPr>
          <p:cNvPr id="307" name="Google Shape;307;p20"/>
          <p:cNvSpPr/>
          <p:nvPr/>
        </p:nvSpPr>
        <p:spPr>
          <a:xfrm>
            <a:off x="2795454" y="1810572"/>
            <a:ext cx="379960" cy="376495"/>
          </a:xfrm>
          <a:custGeom>
            <a:avLst/>
            <a:gdLst/>
            <a:ahLst/>
            <a:cxnLst/>
            <a:rect l="l" t="t" r="r" b="b"/>
            <a:pathLst>
              <a:path w="5079" h="4825" extrusionOk="0">
                <a:moveTo>
                  <a:pt x="2540" y="1"/>
                </a:moveTo>
                <a:lnTo>
                  <a:pt x="1" y="1838"/>
                </a:lnTo>
                <a:lnTo>
                  <a:pt x="971" y="4825"/>
                </a:lnTo>
                <a:lnTo>
                  <a:pt x="4108" y="4825"/>
                </a:lnTo>
                <a:lnTo>
                  <a:pt x="5079" y="1838"/>
                </a:lnTo>
                <a:lnTo>
                  <a:pt x="2540" y="1"/>
                </a:lnTo>
                <a:close/>
              </a:path>
            </a:pathLst>
          </a:custGeom>
          <a:solidFill>
            <a:srgbClr val="1DBCC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0"/>
          <p:cNvSpPr/>
          <p:nvPr/>
        </p:nvSpPr>
        <p:spPr>
          <a:xfrm>
            <a:off x="3741716" y="2604768"/>
            <a:ext cx="379960" cy="376495"/>
          </a:xfrm>
          <a:custGeom>
            <a:avLst/>
            <a:gdLst/>
            <a:ahLst/>
            <a:cxnLst/>
            <a:rect l="l" t="t" r="r" b="b"/>
            <a:pathLst>
              <a:path w="5079" h="4825" extrusionOk="0">
                <a:moveTo>
                  <a:pt x="2540" y="1"/>
                </a:moveTo>
                <a:lnTo>
                  <a:pt x="1" y="1838"/>
                </a:lnTo>
                <a:lnTo>
                  <a:pt x="971" y="4825"/>
                </a:lnTo>
                <a:lnTo>
                  <a:pt x="4108" y="4825"/>
                </a:lnTo>
                <a:lnTo>
                  <a:pt x="5079" y="1838"/>
                </a:lnTo>
                <a:lnTo>
                  <a:pt x="2540" y="1"/>
                </a:lnTo>
                <a:close/>
              </a:path>
            </a:pathLst>
          </a:custGeom>
          <a:solidFill>
            <a:srgbClr val="1DBCC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0"/>
          <p:cNvSpPr/>
          <p:nvPr/>
        </p:nvSpPr>
        <p:spPr>
          <a:xfrm>
            <a:off x="6042658" y="1810572"/>
            <a:ext cx="379960" cy="376495"/>
          </a:xfrm>
          <a:custGeom>
            <a:avLst/>
            <a:gdLst/>
            <a:ahLst/>
            <a:cxnLst/>
            <a:rect l="l" t="t" r="r" b="b"/>
            <a:pathLst>
              <a:path w="5079" h="4825" extrusionOk="0">
                <a:moveTo>
                  <a:pt x="2540" y="1"/>
                </a:moveTo>
                <a:lnTo>
                  <a:pt x="1" y="1838"/>
                </a:lnTo>
                <a:lnTo>
                  <a:pt x="971" y="4825"/>
                </a:lnTo>
                <a:lnTo>
                  <a:pt x="4108" y="4825"/>
                </a:lnTo>
                <a:lnTo>
                  <a:pt x="5079" y="1838"/>
                </a:lnTo>
                <a:lnTo>
                  <a:pt x="2540" y="1"/>
                </a:lnTo>
                <a:close/>
              </a:path>
            </a:pathLst>
          </a:custGeom>
          <a:solidFill>
            <a:srgbClr val="1DBCC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0"/>
          <p:cNvSpPr/>
          <p:nvPr/>
        </p:nvSpPr>
        <p:spPr>
          <a:xfrm>
            <a:off x="2675868" y="3715013"/>
            <a:ext cx="379960" cy="376495"/>
          </a:xfrm>
          <a:custGeom>
            <a:avLst/>
            <a:gdLst/>
            <a:ahLst/>
            <a:cxnLst/>
            <a:rect l="l" t="t" r="r" b="b"/>
            <a:pathLst>
              <a:path w="5079" h="4825" extrusionOk="0">
                <a:moveTo>
                  <a:pt x="2540" y="1"/>
                </a:moveTo>
                <a:lnTo>
                  <a:pt x="1" y="1838"/>
                </a:lnTo>
                <a:lnTo>
                  <a:pt x="971" y="4825"/>
                </a:lnTo>
                <a:lnTo>
                  <a:pt x="4108" y="4825"/>
                </a:lnTo>
                <a:lnTo>
                  <a:pt x="5079" y="1838"/>
                </a:lnTo>
                <a:lnTo>
                  <a:pt x="2540" y="1"/>
                </a:lnTo>
                <a:close/>
              </a:path>
            </a:pathLst>
          </a:custGeom>
          <a:solidFill>
            <a:srgbClr val="1DBCC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0"/>
          <p:cNvSpPr/>
          <p:nvPr/>
        </p:nvSpPr>
        <p:spPr>
          <a:xfrm>
            <a:off x="6129763" y="3715013"/>
            <a:ext cx="379960" cy="376495"/>
          </a:xfrm>
          <a:custGeom>
            <a:avLst/>
            <a:gdLst/>
            <a:ahLst/>
            <a:cxnLst/>
            <a:rect l="l" t="t" r="r" b="b"/>
            <a:pathLst>
              <a:path w="5079" h="4825" extrusionOk="0">
                <a:moveTo>
                  <a:pt x="2540" y="1"/>
                </a:moveTo>
                <a:lnTo>
                  <a:pt x="1" y="1838"/>
                </a:lnTo>
                <a:lnTo>
                  <a:pt x="971" y="4825"/>
                </a:lnTo>
                <a:lnTo>
                  <a:pt x="4108" y="4825"/>
                </a:lnTo>
                <a:lnTo>
                  <a:pt x="5079" y="1838"/>
                </a:lnTo>
                <a:lnTo>
                  <a:pt x="2540" y="1"/>
                </a:lnTo>
                <a:close/>
              </a:path>
            </a:pathLst>
          </a:custGeom>
          <a:solidFill>
            <a:srgbClr val="1DBCC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0"/>
          <p:cNvSpPr txBox="1"/>
          <p:nvPr/>
        </p:nvSpPr>
        <p:spPr>
          <a:xfrm>
            <a:off x="2414439" y="2518042"/>
            <a:ext cx="1425300" cy="5499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0" i="0" u="none" strike="noStrike" cap="none">
                <a:solidFill>
                  <a:srgbClr val="15B4B6"/>
                </a:solidFill>
                <a:latin typeface="Arial"/>
                <a:ea typeface="Arial"/>
                <a:cs typeface="Arial"/>
                <a:sym typeface="Arial"/>
              </a:rPr>
              <a:t>Non sensitive Metadata for ML orchestration</a:t>
            </a:r>
            <a:endParaRPr sz="1200" b="0" i="0" u="none" strike="noStrike" cap="none">
              <a:solidFill>
                <a:srgbClr val="15B4B6"/>
              </a:solidFill>
              <a:latin typeface="Arial"/>
              <a:ea typeface="Arial"/>
              <a:cs typeface="Arial"/>
              <a:sym typeface="Arial"/>
            </a:endParaRPr>
          </a:p>
        </p:txBody>
      </p:sp>
      <p:sp>
        <p:nvSpPr>
          <p:cNvPr id="313" name="Google Shape;313;p20"/>
          <p:cNvSpPr/>
          <p:nvPr/>
        </p:nvSpPr>
        <p:spPr>
          <a:xfrm>
            <a:off x="5480617" y="2331479"/>
            <a:ext cx="261946" cy="273292"/>
          </a:xfrm>
          <a:custGeom>
            <a:avLst/>
            <a:gdLst/>
            <a:ahLst/>
            <a:cxnLst/>
            <a:rect l="l" t="t" r="r" b="b"/>
            <a:pathLst>
              <a:path w="4616" h="4617" extrusionOk="0">
                <a:moveTo>
                  <a:pt x="2301" y="255"/>
                </a:moveTo>
                <a:cubicBezTo>
                  <a:pt x="2390" y="255"/>
                  <a:pt x="2450" y="315"/>
                  <a:pt x="2450" y="389"/>
                </a:cubicBezTo>
                <a:cubicBezTo>
                  <a:pt x="2450" y="479"/>
                  <a:pt x="2390" y="539"/>
                  <a:pt x="2301" y="539"/>
                </a:cubicBezTo>
                <a:cubicBezTo>
                  <a:pt x="2226" y="539"/>
                  <a:pt x="2151" y="479"/>
                  <a:pt x="2151" y="389"/>
                </a:cubicBezTo>
                <a:cubicBezTo>
                  <a:pt x="2151" y="315"/>
                  <a:pt x="2226" y="255"/>
                  <a:pt x="2301" y="255"/>
                </a:cubicBezTo>
                <a:close/>
                <a:moveTo>
                  <a:pt x="389" y="1211"/>
                </a:moveTo>
                <a:cubicBezTo>
                  <a:pt x="479" y="1211"/>
                  <a:pt x="538" y="1270"/>
                  <a:pt x="538" y="1345"/>
                </a:cubicBezTo>
                <a:cubicBezTo>
                  <a:pt x="538" y="1435"/>
                  <a:pt x="479" y="1494"/>
                  <a:pt x="389" y="1494"/>
                </a:cubicBezTo>
                <a:cubicBezTo>
                  <a:pt x="314" y="1494"/>
                  <a:pt x="240" y="1435"/>
                  <a:pt x="240" y="1345"/>
                </a:cubicBezTo>
                <a:cubicBezTo>
                  <a:pt x="240" y="1270"/>
                  <a:pt x="314" y="1211"/>
                  <a:pt x="389" y="1211"/>
                </a:cubicBezTo>
                <a:close/>
                <a:moveTo>
                  <a:pt x="4212" y="1211"/>
                </a:moveTo>
                <a:cubicBezTo>
                  <a:pt x="4287" y="1211"/>
                  <a:pt x="4362" y="1270"/>
                  <a:pt x="4362" y="1345"/>
                </a:cubicBezTo>
                <a:cubicBezTo>
                  <a:pt x="4362" y="1435"/>
                  <a:pt x="4287" y="1494"/>
                  <a:pt x="4212" y="1494"/>
                </a:cubicBezTo>
                <a:cubicBezTo>
                  <a:pt x="4138" y="1494"/>
                  <a:pt x="4063" y="1435"/>
                  <a:pt x="4063" y="1345"/>
                </a:cubicBezTo>
                <a:cubicBezTo>
                  <a:pt x="4063" y="1270"/>
                  <a:pt x="4138" y="1211"/>
                  <a:pt x="4212" y="1211"/>
                </a:cubicBezTo>
                <a:close/>
                <a:moveTo>
                  <a:pt x="1942" y="718"/>
                </a:moveTo>
                <a:lnTo>
                  <a:pt x="1300" y="1674"/>
                </a:lnTo>
                <a:lnTo>
                  <a:pt x="792" y="1405"/>
                </a:lnTo>
                <a:cubicBezTo>
                  <a:pt x="792" y="1390"/>
                  <a:pt x="792" y="1375"/>
                  <a:pt x="792" y="1345"/>
                </a:cubicBezTo>
                <a:cubicBezTo>
                  <a:pt x="792" y="1330"/>
                  <a:pt x="792" y="1315"/>
                  <a:pt x="792" y="1300"/>
                </a:cubicBezTo>
                <a:lnTo>
                  <a:pt x="1942" y="718"/>
                </a:lnTo>
                <a:close/>
                <a:moveTo>
                  <a:pt x="2674" y="718"/>
                </a:moveTo>
                <a:lnTo>
                  <a:pt x="3824" y="1300"/>
                </a:lnTo>
                <a:cubicBezTo>
                  <a:pt x="3824" y="1315"/>
                  <a:pt x="3809" y="1330"/>
                  <a:pt x="3809" y="1345"/>
                </a:cubicBezTo>
                <a:cubicBezTo>
                  <a:pt x="3809" y="1375"/>
                  <a:pt x="3824" y="1390"/>
                  <a:pt x="3824" y="1405"/>
                </a:cubicBezTo>
                <a:lnTo>
                  <a:pt x="3301" y="1674"/>
                </a:lnTo>
                <a:lnTo>
                  <a:pt x="2674" y="718"/>
                </a:lnTo>
                <a:close/>
                <a:moveTo>
                  <a:pt x="2405" y="778"/>
                </a:moveTo>
                <a:lnTo>
                  <a:pt x="3077" y="1778"/>
                </a:lnTo>
                <a:lnTo>
                  <a:pt x="2584" y="2017"/>
                </a:lnTo>
                <a:cubicBezTo>
                  <a:pt x="2510" y="1957"/>
                  <a:pt x="2420" y="1913"/>
                  <a:pt x="2301" y="1913"/>
                </a:cubicBezTo>
                <a:cubicBezTo>
                  <a:pt x="2196" y="1913"/>
                  <a:pt x="2092" y="1957"/>
                  <a:pt x="2017" y="2017"/>
                </a:cubicBezTo>
                <a:lnTo>
                  <a:pt x="1539" y="1778"/>
                </a:lnTo>
                <a:lnTo>
                  <a:pt x="2196" y="778"/>
                </a:lnTo>
                <a:cubicBezTo>
                  <a:pt x="2226" y="792"/>
                  <a:pt x="2271" y="792"/>
                  <a:pt x="2301" y="792"/>
                </a:cubicBezTo>
                <a:cubicBezTo>
                  <a:pt x="2346" y="792"/>
                  <a:pt x="2375" y="792"/>
                  <a:pt x="2405" y="778"/>
                </a:cubicBezTo>
                <a:close/>
                <a:moveTo>
                  <a:pt x="762" y="1674"/>
                </a:moveTo>
                <a:lnTo>
                  <a:pt x="1166" y="1883"/>
                </a:lnTo>
                <a:lnTo>
                  <a:pt x="1031" y="2077"/>
                </a:lnTo>
                <a:lnTo>
                  <a:pt x="762" y="1674"/>
                </a:lnTo>
                <a:close/>
                <a:moveTo>
                  <a:pt x="3839" y="1674"/>
                </a:moveTo>
                <a:lnTo>
                  <a:pt x="3570" y="2077"/>
                </a:lnTo>
                <a:lnTo>
                  <a:pt x="3436" y="1883"/>
                </a:lnTo>
                <a:lnTo>
                  <a:pt x="3839" y="1674"/>
                </a:lnTo>
                <a:close/>
                <a:moveTo>
                  <a:pt x="2301" y="2167"/>
                </a:moveTo>
                <a:cubicBezTo>
                  <a:pt x="2390" y="2167"/>
                  <a:pt x="2450" y="2226"/>
                  <a:pt x="2450" y="2301"/>
                </a:cubicBezTo>
                <a:cubicBezTo>
                  <a:pt x="2450" y="2391"/>
                  <a:pt x="2390" y="2450"/>
                  <a:pt x="2301" y="2450"/>
                </a:cubicBezTo>
                <a:cubicBezTo>
                  <a:pt x="2226" y="2450"/>
                  <a:pt x="2151" y="2391"/>
                  <a:pt x="2151" y="2301"/>
                </a:cubicBezTo>
                <a:cubicBezTo>
                  <a:pt x="2151" y="2226"/>
                  <a:pt x="2226" y="2167"/>
                  <a:pt x="2301" y="2167"/>
                </a:cubicBezTo>
                <a:close/>
                <a:moveTo>
                  <a:pt x="1390" y="1987"/>
                </a:moveTo>
                <a:lnTo>
                  <a:pt x="1912" y="2256"/>
                </a:lnTo>
                <a:cubicBezTo>
                  <a:pt x="1912" y="2271"/>
                  <a:pt x="1897" y="2286"/>
                  <a:pt x="1897" y="2301"/>
                </a:cubicBezTo>
                <a:cubicBezTo>
                  <a:pt x="1897" y="2331"/>
                  <a:pt x="1912" y="2346"/>
                  <a:pt x="1912" y="2361"/>
                </a:cubicBezTo>
                <a:lnTo>
                  <a:pt x="1390" y="2615"/>
                </a:lnTo>
                <a:lnTo>
                  <a:pt x="1181" y="2301"/>
                </a:lnTo>
                <a:lnTo>
                  <a:pt x="1390" y="1987"/>
                </a:lnTo>
                <a:close/>
                <a:moveTo>
                  <a:pt x="3212" y="1987"/>
                </a:moveTo>
                <a:lnTo>
                  <a:pt x="3421" y="2301"/>
                </a:lnTo>
                <a:lnTo>
                  <a:pt x="3212" y="2615"/>
                </a:lnTo>
                <a:lnTo>
                  <a:pt x="2689" y="2361"/>
                </a:lnTo>
                <a:cubicBezTo>
                  <a:pt x="2704" y="2346"/>
                  <a:pt x="2704" y="2331"/>
                  <a:pt x="2704" y="2301"/>
                </a:cubicBezTo>
                <a:cubicBezTo>
                  <a:pt x="2704" y="2286"/>
                  <a:pt x="2704" y="2271"/>
                  <a:pt x="2689" y="2256"/>
                </a:cubicBezTo>
                <a:lnTo>
                  <a:pt x="3212" y="1987"/>
                </a:lnTo>
                <a:close/>
                <a:moveTo>
                  <a:pt x="1031" y="2540"/>
                </a:moveTo>
                <a:lnTo>
                  <a:pt x="1166" y="2734"/>
                </a:lnTo>
                <a:lnTo>
                  <a:pt x="762" y="2943"/>
                </a:lnTo>
                <a:lnTo>
                  <a:pt x="1031" y="2540"/>
                </a:lnTo>
                <a:close/>
                <a:moveTo>
                  <a:pt x="3570" y="2540"/>
                </a:moveTo>
                <a:lnTo>
                  <a:pt x="3839" y="2943"/>
                </a:lnTo>
                <a:lnTo>
                  <a:pt x="3436" y="2734"/>
                </a:lnTo>
                <a:lnTo>
                  <a:pt x="3570" y="2540"/>
                </a:lnTo>
                <a:close/>
                <a:moveTo>
                  <a:pt x="389" y="3108"/>
                </a:moveTo>
                <a:cubicBezTo>
                  <a:pt x="479" y="3108"/>
                  <a:pt x="538" y="3182"/>
                  <a:pt x="538" y="3257"/>
                </a:cubicBezTo>
                <a:cubicBezTo>
                  <a:pt x="538" y="3346"/>
                  <a:pt x="479" y="3406"/>
                  <a:pt x="389" y="3406"/>
                </a:cubicBezTo>
                <a:cubicBezTo>
                  <a:pt x="314" y="3406"/>
                  <a:pt x="240" y="3346"/>
                  <a:pt x="240" y="3257"/>
                </a:cubicBezTo>
                <a:cubicBezTo>
                  <a:pt x="240" y="3182"/>
                  <a:pt x="314" y="3108"/>
                  <a:pt x="389" y="3108"/>
                </a:cubicBezTo>
                <a:close/>
                <a:moveTo>
                  <a:pt x="4212" y="3108"/>
                </a:moveTo>
                <a:cubicBezTo>
                  <a:pt x="4287" y="3108"/>
                  <a:pt x="4362" y="3182"/>
                  <a:pt x="4362" y="3257"/>
                </a:cubicBezTo>
                <a:cubicBezTo>
                  <a:pt x="4362" y="3346"/>
                  <a:pt x="4287" y="3406"/>
                  <a:pt x="4212" y="3406"/>
                </a:cubicBezTo>
                <a:cubicBezTo>
                  <a:pt x="4138" y="3406"/>
                  <a:pt x="4063" y="3346"/>
                  <a:pt x="4063" y="3257"/>
                </a:cubicBezTo>
                <a:cubicBezTo>
                  <a:pt x="4063" y="3182"/>
                  <a:pt x="4138" y="3108"/>
                  <a:pt x="4212" y="3108"/>
                </a:cubicBezTo>
                <a:close/>
                <a:moveTo>
                  <a:pt x="2584" y="2585"/>
                </a:moveTo>
                <a:lnTo>
                  <a:pt x="3077" y="2839"/>
                </a:lnTo>
                <a:lnTo>
                  <a:pt x="2405" y="3839"/>
                </a:lnTo>
                <a:cubicBezTo>
                  <a:pt x="2375" y="3824"/>
                  <a:pt x="2346" y="3824"/>
                  <a:pt x="2301" y="3824"/>
                </a:cubicBezTo>
                <a:cubicBezTo>
                  <a:pt x="2271" y="3824"/>
                  <a:pt x="2226" y="3824"/>
                  <a:pt x="2196" y="3839"/>
                </a:cubicBezTo>
                <a:lnTo>
                  <a:pt x="1524" y="2839"/>
                </a:lnTo>
                <a:lnTo>
                  <a:pt x="2017" y="2585"/>
                </a:lnTo>
                <a:cubicBezTo>
                  <a:pt x="2092" y="2659"/>
                  <a:pt x="2196" y="2704"/>
                  <a:pt x="2301" y="2704"/>
                </a:cubicBezTo>
                <a:cubicBezTo>
                  <a:pt x="2420" y="2704"/>
                  <a:pt x="2510" y="2659"/>
                  <a:pt x="2584" y="2585"/>
                </a:cubicBezTo>
                <a:close/>
                <a:moveTo>
                  <a:pt x="1300" y="2943"/>
                </a:moveTo>
                <a:lnTo>
                  <a:pt x="1942" y="3899"/>
                </a:lnTo>
                <a:lnTo>
                  <a:pt x="792" y="3317"/>
                </a:lnTo>
                <a:cubicBezTo>
                  <a:pt x="792" y="3302"/>
                  <a:pt x="792" y="3287"/>
                  <a:pt x="792" y="3257"/>
                </a:cubicBezTo>
                <a:cubicBezTo>
                  <a:pt x="792" y="3242"/>
                  <a:pt x="792" y="3227"/>
                  <a:pt x="792" y="3212"/>
                </a:cubicBezTo>
                <a:lnTo>
                  <a:pt x="1300" y="2943"/>
                </a:lnTo>
                <a:close/>
                <a:moveTo>
                  <a:pt x="3301" y="2943"/>
                </a:moveTo>
                <a:lnTo>
                  <a:pt x="3824" y="3212"/>
                </a:lnTo>
                <a:cubicBezTo>
                  <a:pt x="3824" y="3227"/>
                  <a:pt x="3809" y="3242"/>
                  <a:pt x="3809" y="3257"/>
                </a:cubicBezTo>
                <a:cubicBezTo>
                  <a:pt x="3809" y="3287"/>
                  <a:pt x="3824" y="3302"/>
                  <a:pt x="3824" y="3317"/>
                </a:cubicBezTo>
                <a:lnTo>
                  <a:pt x="2674" y="3899"/>
                </a:lnTo>
                <a:lnTo>
                  <a:pt x="3301" y="2943"/>
                </a:lnTo>
                <a:close/>
                <a:moveTo>
                  <a:pt x="2301" y="4063"/>
                </a:moveTo>
                <a:cubicBezTo>
                  <a:pt x="2390" y="4063"/>
                  <a:pt x="2450" y="4138"/>
                  <a:pt x="2450" y="4213"/>
                </a:cubicBezTo>
                <a:cubicBezTo>
                  <a:pt x="2450" y="4302"/>
                  <a:pt x="2390" y="4362"/>
                  <a:pt x="2301" y="4362"/>
                </a:cubicBezTo>
                <a:cubicBezTo>
                  <a:pt x="2226" y="4362"/>
                  <a:pt x="2151" y="4302"/>
                  <a:pt x="2151" y="4213"/>
                </a:cubicBezTo>
                <a:cubicBezTo>
                  <a:pt x="2151" y="4138"/>
                  <a:pt x="2226" y="4063"/>
                  <a:pt x="2301" y="4063"/>
                </a:cubicBezTo>
                <a:close/>
                <a:moveTo>
                  <a:pt x="2301" y="1"/>
                </a:moveTo>
                <a:cubicBezTo>
                  <a:pt x="2077" y="1"/>
                  <a:pt x="1897" y="180"/>
                  <a:pt x="1897" y="389"/>
                </a:cubicBezTo>
                <a:cubicBezTo>
                  <a:pt x="1897" y="419"/>
                  <a:pt x="1912" y="434"/>
                  <a:pt x="1912" y="449"/>
                </a:cubicBezTo>
                <a:lnTo>
                  <a:pt x="673" y="1076"/>
                </a:lnTo>
                <a:cubicBezTo>
                  <a:pt x="598" y="1002"/>
                  <a:pt x="508" y="957"/>
                  <a:pt x="389" y="957"/>
                </a:cubicBezTo>
                <a:cubicBezTo>
                  <a:pt x="165" y="957"/>
                  <a:pt x="1" y="1136"/>
                  <a:pt x="1" y="1345"/>
                </a:cubicBezTo>
                <a:cubicBezTo>
                  <a:pt x="1" y="1569"/>
                  <a:pt x="165" y="1748"/>
                  <a:pt x="389" y="1748"/>
                </a:cubicBezTo>
                <a:cubicBezTo>
                  <a:pt x="434" y="1748"/>
                  <a:pt x="464" y="1748"/>
                  <a:pt x="493" y="1733"/>
                </a:cubicBezTo>
                <a:lnTo>
                  <a:pt x="882" y="2301"/>
                </a:lnTo>
                <a:lnTo>
                  <a:pt x="493" y="2883"/>
                </a:lnTo>
                <a:cubicBezTo>
                  <a:pt x="464" y="2869"/>
                  <a:pt x="434" y="2869"/>
                  <a:pt x="389" y="2869"/>
                </a:cubicBezTo>
                <a:cubicBezTo>
                  <a:pt x="165" y="2869"/>
                  <a:pt x="1" y="3048"/>
                  <a:pt x="1" y="3257"/>
                </a:cubicBezTo>
                <a:cubicBezTo>
                  <a:pt x="1" y="3481"/>
                  <a:pt x="165" y="3660"/>
                  <a:pt x="389" y="3660"/>
                </a:cubicBezTo>
                <a:cubicBezTo>
                  <a:pt x="508" y="3660"/>
                  <a:pt x="598" y="3615"/>
                  <a:pt x="673" y="3541"/>
                </a:cubicBezTo>
                <a:lnTo>
                  <a:pt x="1912" y="4168"/>
                </a:lnTo>
                <a:cubicBezTo>
                  <a:pt x="1912" y="4183"/>
                  <a:pt x="1897" y="4198"/>
                  <a:pt x="1897" y="4213"/>
                </a:cubicBezTo>
                <a:cubicBezTo>
                  <a:pt x="1897" y="4437"/>
                  <a:pt x="2077" y="4616"/>
                  <a:pt x="2301" y="4616"/>
                </a:cubicBezTo>
                <a:cubicBezTo>
                  <a:pt x="2525" y="4616"/>
                  <a:pt x="2704" y="4437"/>
                  <a:pt x="2704" y="4213"/>
                </a:cubicBezTo>
                <a:cubicBezTo>
                  <a:pt x="2704" y="4198"/>
                  <a:pt x="2704" y="4183"/>
                  <a:pt x="2689" y="4168"/>
                </a:cubicBezTo>
                <a:lnTo>
                  <a:pt x="3929" y="3541"/>
                </a:lnTo>
                <a:cubicBezTo>
                  <a:pt x="4003" y="3615"/>
                  <a:pt x="4108" y="3660"/>
                  <a:pt x="4212" y="3660"/>
                </a:cubicBezTo>
                <a:cubicBezTo>
                  <a:pt x="4437" y="3660"/>
                  <a:pt x="4616" y="3481"/>
                  <a:pt x="4616" y="3257"/>
                </a:cubicBezTo>
                <a:cubicBezTo>
                  <a:pt x="4616" y="3048"/>
                  <a:pt x="4437" y="2869"/>
                  <a:pt x="4212" y="2869"/>
                </a:cubicBezTo>
                <a:cubicBezTo>
                  <a:pt x="4183" y="2869"/>
                  <a:pt x="4138" y="2869"/>
                  <a:pt x="4108" y="2883"/>
                </a:cubicBezTo>
                <a:lnTo>
                  <a:pt x="3735" y="2301"/>
                </a:lnTo>
                <a:lnTo>
                  <a:pt x="4108" y="1733"/>
                </a:lnTo>
                <a:cubicBezTo>
                  <a:pt x="4138" y="1748"/>
                  <a:pt x="4183" y="1748"/>
                  <a:pt x="4212" y="1748"/>
                </a:cubicBezTo>
                <a:cubicBezTo>
                  <a:pt x="4437" y="1748"/>
                  <a:pt x="4616" y="1569"/>
                  <a:pt x="4616" y="1345"/>
                </a:cubicBezTo>
                <a:cubicBezTo>
                  <a:pt x="4616" y="1136"/>
                  <a:pt x="4437" y="957"/>
                  <a:pt x="4212" y="957"/>
                </a:cubicBezTo>
                <a:cubicBezTo>
                  <a:pt x="4108" y="957"/>
                  <a:pt x="4003" y="1002"/>
                  <a:pt x="3929" y="1076"/>
                </a:cubicBezTo>
                <a:lnTo>
                  <a:pt x="2689" y="449"/>
                </a:lnTo>
                <a:cubicBezTo>
                  <a:pt x="2704" y="434"/>
                  <a:pt x="2704" y="419"/>
                  <a:pt x="2704" y="389"/>
                </a:cubicBezTo>
                <a:cubicBezTo>
                  <a:pt x="2704" y="180"/>
                  <a:pt x="2525" y="1"/>
                  <a:pt x="2301" y="1"/>
                </a:cubicBezTo>
                <a:close/>
              </a:path>
            </a:pathLst>
          </a:custGeom>
          <a:solidFill>
            <a:srgbClr val="5EA9DE"/>
          </a:solidFill>
          <a:ln w="9525" cap="flat" cmpd="sng">
            <a:solidFill>
              <a:srgbClr val="5EA9DE"/>
            </a:solidFill>
            <a:prstDash val="solid"/>
            <a:miter lim="14935"/>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0"/>
          <p:cNvSpPr txBox="1"/>
          <p:nvPr/>
        </p:nvSpPr>
        <p:spPr>
          <a:xfrm>
            <a:off x="3570281" y="1281544"/>
            <a:ext cx="663900" cy="4182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0" i="0" u="none" strike="noStrike" cap="none">
                <a:solidFill>
                  <a:srgbClr val="E6037D"/>
                </a:solidFill>
                <a:latin typeface="Arial"/>
                <a:ea typeface="Arial"/>
                <a:cs typeface="Arial"/>
                <a:sym typeface="Arial"/>
              </a:rPr>
              <a:t>Data</a:t>
            </a:r>
            <a:endParaRPr sz="1200" b="0" i="0" u="none" strike="noStrike" cap="none">
              <a:solidFill>
                <a:srgbClr val="E6037D"/>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1_Office Theme">
  <a:themeElements>
    <a:clrScheme name="OWKIN">
      <a:dk1>
        <a:srgbClr val="000000"/>
      </a:dk1>
      <a:lt1>
        <a:srgbClr val="FFFFFF"/>
      </a:lt1>
      <a:dk2>
        <a:srgbClr val="44546A"/>
      </a:dk2>
      <a:lt2>
        <a:srgbClr val="FFFFFF"/>
      </a:lt2>
      <a:accent1>
        <a:srgbClr val="0137CB"/>
      </a:accent1>
      <a:accent2>
        <a:srgbClr val="2081F3"/>
      </a:accent2>
      <a:accent3>
        <a:srgbClr val="3ABCB7"/>
      </a:accent3>
      <a:accent4>
        <a:srgbClr val="0FEAA4"/>
      </a:accent4>
      <a:accent5>
        <a:srgbClr val="FFC000"/>
      </a:accent5>
      <a:accent6>
        <a:srgbClr val="ED7D31"/>
      </a:accent6>
      <a:hlink>
        <a:srgbClr val="5B9BD5"/>
      </a:hlink>
      <a:folHlink>
        <a:srgbClr val="4472C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WKIN">
      <a:dk1>
        <a:srgbClr val="000000"/>
      </a:dk1>
      <a:lt1>
        <a:srgbClr val="FFFFFF"/>
      </a:lt1>
      <a:dk2>
        <a:srgbClr val="44546A"/>
      </a:dk2>
      <a:lt2>
        <a:srgbClr val="FFFFFF"/>
      </a:lt2>
      <a:accent1>
        <a:srgbClr val="0137CB"/>
      </a:accent1>
      <a:accent2>
        <a:srgbClr val="2081F3"/>
      </a:accent2>
      <a:accent3>
        <a:srgbClr val="3ABCB7"/>
      </a:accent3>
      <a:accent4>
        <a:srgbClr val="0FEAA4"/>
      </a:accent4>
      <a:accent5>
        <a:srgbClr val="FFC000"/>
      </a:accent5>
      <a:accent6>
        <a:srgbClr val="ED7D31"/>
      </a:accent6>
      <a:hlink>
        <a:srgbClr val="5B9BD5"/>
      </a:hlink>
      <a:folHlink>
        <a:srgbClr val="4472C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38</Slides>
  <Notes>38</Notes>
  <HiddenSlides>0</HiddenSlide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1_Office Theme</vt:lpstr>
      <vt:lpstr>2_Office Theme</vt:lpstr>
      <vt:lpstr>PowerPoint Presentation</vt:lpstr>
      <vt:lpstr>Speakers!</vt:lpstr>
      <vt:lpstr>MACHINE LEARNING LEDGER ORCHESTRATION FOR DRUG DISCOVERY</vt:lpstr>
      <vt:lpstr>THE MELLODDY OBJECTIVES</vt:lpstr>
      <vt:lpstr>Owkin Connect - Hyperledger Fabric</vt:lpstr>
      <vt:lpstr>FEDERATED LEARNING  </vt:lpstr>
      <vt:lpstr>FEDERATED LEARNING</vt:lpstr>
      <vt:lpstr>PowerPoint Presentation</vt:lpstr>
      <vt:lpstr>ASSETS</vt:lpstr>
      <vt:lpstr>COMPUTE PLANS</vt:lpstr>
      <vt:lpstr>ARCHITECTURE OVERVIEW Techno </vt:lpstr>
      <vt:lpstr>Pharma cluster</vt:lpstr>
      <vt:lpstr>Model Dispatcher Cluster </vt:lpstr>
      <vt:lpstr>Kubermatic Kubernetes Platform - Kubernetes</vt:lpstr>
      <vt:lpstr>Kubermatic Kubernetes Platform - Kubernetes </vt:lpstr>
      <vt:lpstr>KubeOne Cluster - Vanilla Kubernetes   </vt:lpstr>
      <vt:lpstr>Kubermatic Kubernetes Platform - Kubernetes</vt:lpstr>
      <vt:lpstr>Kubermatic Kubernetes Platform - Kubernetes</vt:lpstr>
      <vt:lpstr>Kubermatic Kubernetes Platform - Kubernetes  </vt:lpstr>
      <vt:lpstr>Kubermatic Kubernetes Platform - Kubernetes </vt:lpstr>
      <vt:lpstr>Kubermatic Kubernetes Platform - Kubernetes </vt:lpstr>
      <vt:lpstr>Kubermatic Kubernetes Platform - Kubernetes </vt:lpstr>
      <vt:lpstr>Benefits of Using Open Source Software</vt:lpstr>
      <vt:lpstr>Other industries</vt:lpstr>
      <vt:lpstr>MELLODDY CONSORTIUM CONTACTS</vt:lpstr>
      <vt:lpstr>Thank you ! </vt:lpstr>
      <vt:lpstr>Appendix</vt:lpstr>
      <vt:lpstr>Why do we need Open Source?  A pharma case study</vt:lpstr>
      <vt:lpstr>THE DRUG AND YOUR BODY </vt:lpstr>
      <vt:lpstr>WHAT DO WE WANT?</vt:lpstr>
      <vt:lpstr>Example of a drug target: HIV protease inhibitor  </vt:lpstr>
      <vt:lpstr>Example of a drug target: HIV protease inhibitor  </vt:lpstr>
      <vt:lpstr>Example of a drug target: HIV protease inhibitor  </vt:lpstr>
      <vt:lpstr>Example HIV protease inhibitor  </vt:lpstr>
      <vt:lpstr>HIT-TO-LEAD-TO-DRUG CANDIDATE OPTIMIZATION  </vt:lpstr>
      <vt:lpstr>HIT-TO-LEAD-TO-DRUG CANDIDATE OPTIMIZATION</vt:lpstr>
      <vt:lpstr>How can we accelerate drug discovery?  </vt:lpstr>
      <vt:lpstr>Open Source Software permits Cooperative Competition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26</cp:revision>
  <dcterms:modified xsi:type="dcterms:W3CDTF">2020-07-16T21:02:46Z</dcterms:modified>
</cp:coreProperties>
</file>